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1" r:id="rId1"/>
  </p:sldMasterIdLst>
  <p:notesMasterIdLst>
    <p:notesMasterId r:id="rId28"/>
  </p:notesMasterIdLst>
  <p:sldIdLst>
    <p:sldId id="308" r:id="rId2"/>
    <p:sldId id="282" r:id="rId3"/>
    <p:sldId id="295" r:id="rId4"/>
    <p:sldId id="269" r:id="rId5"/>
    <p:sldId id="270" r:id="rId6"/>
    <p:sldId id="257" r:id="rId7"/>
    <p:sldId id="258" r:id="rId8"/>
    <p:sldId id="259" r:id="rId9"/>
    <p:sldId id="265" r:id="rId10"/>
    <p:sldId id="264" r:id="rId11"/>
    <p:sldId id="262" r:id="rId12"/>
    <p:sldId id="283" r:id="rId13"/>
    <p:sldId id="284" r:id="rId14"/>
    <p:sldId id="291" r:id="rId15"/>
    <p:sldId id="290" r:id="rId16"/>
    <p:sldId id="268" r:id="rId17"/>
    <p:sldId id="294" r:id="rId18"/>
    <p:sldId id="289" r:id="rId19"/>
    <p:sldId id="293" r:id="rId20"/>
    <p:sldId id="288" r:id="rId21"/>
    <p:sldId id="299" r:id="rId22"/>
    <p:sldId id="300" r:id="rId23"/>
    <p:sldId id="306" r:id="rId24"/>
    <p:sldId id="304" r:id="rId25"/>
    <p:sldId id="307" r:id="rId26"/>
    <p:sldId id="30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C00AC"/>
    <a:srgbClr val="FF0066"/>
    <a:srgbClr val="FFFF00"/>
    <a:srgbClr val="3BFF3B"/>
    <a:srgbClr val="045464"/>
    <a:srgbClr val="FF0000"/>
    <a:srgbClr val="FF66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1554" autoAdjust="0"/>
  </p:normalViewPr>
  <p:slideViewPr>
    <p:cSldViewPr>
      <p:cViewPr varScale="1">
        <p:scale>
          <a:sx n="100" d="100"/>
          <a:sy n="100" d="100"/>
        </p:scale>
        <p:origin x="15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D44A893-B8E7-4139-ADD0-4509C5B6C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82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>
              <a:latin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DBA5B5-20ED-4EBB-91A6-726EF4BE7E73}" type="slidenum">
              <a:rPr lang="en-US" sz="120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96560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106BEB-A582-49F4-A2EB-2CA655136A67}" type="slidenum">
              <a:rPr lang="en-US" sz="1200"/>
              <a:pPr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76161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DA2F7D-1405-4875-9B82-80A13CC04576}" type="slidenum">
              <a:rPr lang="en-US" sz="120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44104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44A893-B8E7-4139-ADD0-4509C5B6C97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2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B100E-7D01-42D7-9A6F-6D12C8CB6F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9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strips dir="rd"/>
      </p:transition>
    </mc:Choice>
    <mc:Fallback xmlns="">
      <p:transition advTm="7000">
        <p:strips dir="r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5747F-B676-48B2-8E2F-61DFB87599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5747F-B676-48B2-8E2F-61DFB87599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393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5747F-B676-48B2-8E2F-61DFB87599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1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5747F-B676-48B2-8E2F-61DFB87599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059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5747F-B676-48B2-8E2F-61DFB87599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2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5747F-B676-48B2-8E2F-61DFB87599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9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5747F-B676-48B2-8E2F-61DFB87599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FE68-4FF3-47FD-99D7-76DEA7EF2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0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strips dir="rd"/>
      </p:transition>
    </mc:Choice>
    <mc:Fallback xmlns="">
      <p:transition advTm="7000">
        <p:strips dir="r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5747F-B676-48B2-8E2F-61DFB87599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0971-9746-42CE-A507-263E1DF25A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0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strips dir="rd"/>
      </p:transition>
    </mc:Choice>
    <mc:Fallback xmlns="">
      <p:transition advTm="7000">
        <p:strips dir="r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5747F-B676-48B2-8E2F-61DFB87599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5747F-B676-48B2-8E2F-61DFB87599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7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95F15-D885-4443-910B-A33F34ABD2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0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strips dir="rd"/>
      </p:transition>
    </mc:Choice>
    <mc:Fallback xmlns="">
      <p:transition advTm="7000">
        <p:strips dir="r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04EB0-2C66-4BE9-8161-45FBEC01A7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7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strips dir="rd"/>
      </p:transition>
    </mc:Choice>
    <mc:Fallback xmlns="">
      <p:transition advTm="7000">
        <p:strips dir="r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5747F-B676-48B2-8E2F-61DFB87599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7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5747F-B676-48B2-8E2F-61DFB87599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2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CB5747F-B676-48B2-8E2F-61DFB87599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  <p:sldLayoutId id="2147484343" r:id="rId12"/>
    <p:sldLayoutId id="2147484344" r:id="rId13"/>
    <p:sldLayoutId id="2147484345" r:id="rId14"/>
    <p:sldLayoutId id="2147484346" r:id="rId15"/>
    <p:sldLayoutId id="2147484347" r:id="rId16"/>
    <p:sldLayoutId id="2147484348" r:id="rId17"/>
  </p:sldLayoutIdLst>
  <mc:AlternateContent xmlns:mc="http://schemas.openxmlformats.org/markup-compatibility/2006" xmlns:p14="http://schemas.microsoft.com/office/powerpoint/2010/main">
    <mc:Choice Requires="p14">
      <p:transition p14:dur="10" advTm="7000">
        <p:strips dir="rd"/>
      </p:transition>
    </mc:Choice>
    <mc:Fallback xmlns="">
      <p:transition advTm="7000">
        <p:strips dir="rd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6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19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snovneskole.edukacija.rs/upis-u-osnovne-skole/sistematski-lekarski-pregled-de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q1LS5Zbzrs" TargetMode="External"/><Relationship Id="rId2" Type="http://schemas.openxmlformats.org/officeDocument/2006/relationships/hyperlink" Target="https://www.youtube.com/watch?v=7EpPkcH0CnE" TargetMode="Externa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osvukkaradzic.edu.rs/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gi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285E4D-2EB0-4263-AED7-F5498A2253B2}"/>
              </a:ext>
            </a:extLst>
          </p:cNvPr>
          <p:cNvSpPr/>
          <p:nvPr/>
        </p:nvSpPr>
        <p:spPr>
          <a:xfrm>
            <a:off x="-1219200" y="1859758"/>
            <a:ext cx="11125200" cy="50091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200000"/>
              </a:lnSpc>
            </a:pPr>
            <a:r>
              <a:rPr lang="sr-Cyrl-RS" sz="54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ШКОЛА </a:t>
            </a:r>
            <a:br>
              <a:rPr lang="sr-Cyrl-RS" sz="54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„ВУК КАРАЏИЋ“</a:t>
            </a:r>
            <a:br>
              <a:rPr lang="sr-Cyrl-RS" sz="60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54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ЧАЧАК</a:t>
            </a:r>
            <a:endParaRPr lang="sr-Latn-RS" sz="5400" b="1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У ОШ „ВУК КАРАЏИЋ“ УЧИОНИЦЕ „ПРЕТВОРЕНЕ У БАЈКЕ“ | ČA Glas">
            <a:extLst>
              <a:ext uri="{FF2B5EF4-FFF2-40B4-BE49-F238E27FC236}">
                <a16:creationId xmlns:a16="http://schemas.microsoft.com/office/drawing/2014/main" id="{FD34E6DC-1B3D-4824-B7F4-1F8F038AA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4953000" cy="241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0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circle/>
      </p:transition>
    </mc:Choice>
    <mc:Fallback xmlns="">
      <p:transition advClick="0" advTm="7000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 descr="Hand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86200"/>
            <a:ext cx="19272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5" descr="2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3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13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609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Hand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16764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38200" y="838200"/>
            <a:ext cx="7848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sz="3200" dirty="0" err="1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Научите</a:t>
            </a:r>
            <a:r>
              <a:rPr lang="en-US" sz="3200" dirty="0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га</a:t>
            </a:r>
            <a:r>
              <a:rPr lang="en-US" sz="3200" dirty="0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да</a:t>
            </a:r>
            <a:r>
              <a:rPr lang="en-US" sz="3200" u="sng" dirty="0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правилно</a:t>
            </a:r>
            <a:r>
              <a:rPr lang="en-US" sz="3200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држи</a:t>
            </a:r>
            <a:r>
              <a:rPr lang="en-US" sz="3200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оловку</a:t>
            </a:r>
            <a:r>
              <a:rPr lang="en-US" sz="3200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dirty="0" err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да</a:t>
            </a:r>
            <a:r>
              <a:rPr lang="en-US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је</a:t>
            </a:r>
            <a:r>
              <a:rPr lang="en-US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наслања</a:t>
            </a:r>
            <a:r>
              <a:rPr lang="en-US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</a:t>
            </a:r>
            <a:r>
              <a:rPr lang="en-US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средњи</a:t>
            </a:r>
            <a:r>
              <a:rPr lang="en-US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прст</a:t>
            </a:r>
            <a:r>
              <a:rPr lang="en-US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dirty="0" err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док</a:t>
            </a:r>
            <a:r>
              <a:rPr lang="en-US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је</a:t>
            </a:r>
            <a:r>
              <a:rPr lang="en-US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палац</a:t>
            </a:r>
            <a:r>
              <a:rPr lang="en-US" sz="32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en-US" dirty="0" err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кажипрст</a:t>
            </a:r>
            <a:r>
              <a:rPr lang="en-US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држе</a:t>
            </a:r>
            <a:r>
              <a:rPr lang="en-US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)</a:t>
            </a:r>
          </a:p>
        </p:txBody>
      </p:sp>
      <p:pic>
        <p:nvPicPr>
          <p:cNvPr id="9225" name="Picture 9" descr="http://rocksinmydryer.typepad.com/photos/uncategorized/2007/07/14/hands3_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86200"/>
            <a:ext cx="28829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" y="2900363"/>
            <a:ext cx="8839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/>
              <a:t>Мала вежба: Пола папирне марамице нека држи малим и домалим прстом, а осталим прстима нека држи оловку.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strips dir="rd"/>
      </p:transition>
    </mc:Choice>
    <mc:Fallback xmlns="">
      <p:transition advTm="7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4" descr="https://encrypted-tbn0.gstatic.com/images?q=tbn:ANd9GcSyscctBDc6M7gPxMjBaN4LVs6W0U-QlhgNlnpbPPJXO7l4pSjsm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7742">
            <a:off x="7010039" y="1157288"/>
            <a:ext cx="11652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8875"/>
            <a:ext cx="8229600" cy="944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3600" dirty="0">
                <a:solidFill>
                  <a:srgbClr val="FFFF00"/>
                </a:solidFill>
                <a:cs typeface="Arial" panose="020B0604020202020204" pitchFamily="34" charset="0"/>
              </a:rPr>
              <a:t>☺</a:t>
            </a:r>
            <a:r>
              <a:rPr lang="sr-Cyrl-CS" sz="3600" dirty="0">
                <a:solidFill>
                  <a:srgbClr val="000099"/>
                </a:solidFill>
              </a:rPr>
              <a:t> </a:t>
            </a:r>
            <a:r>
              <a:rPr lang="sr-Cyrl-CS" sz="3600" dirty="0">
                <a:solidFill>
                  <a:srgbClr val="AC00AC"/>
                </a:solidFill>
                <a:latin typeface="Comic Sans MS" panose="030F0702030302020204" pitchFamily="66" charset="0"/>
              </a:rPr>
              <a:t>Укључите дете у све активности примерене његовом узрасту</a:t>
            </a:r>
            <a:endParaRPr lang="en-US" sz="3600" dirty="0">
              <a:solidFill>
                <a:srgbClr val="AC00AC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76275" y="1553029"/>
            <a:ext cx="6400800" cy="533400"/>
          </a:xfrm>
        </p:spPr>
        <p:txBody>
          <a:bodyPr>
            <a:normAutofit fontScale="25000" lnSpcReduction="20000"/>
          </a:bodyPr>
          <a:lstStyle/>
          <a:p>
            <a:pPr marL="182880" indent="-182880" algn="just" eaLnBrk="1" fontAlgn="auto" hangingPunct="1">
              <a:buFontTx/>
              <a:buNone/>
              <a:defRPr/>
            </a:pPr>
            <a:r>
              <a:rPr lang="sr-Cyrl-CS" sz="5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r>
              <a:rPr lang="sr-Cyrl-CS" sz="9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ПОТРЕБНО ЈЕ ДА ДЕТЕ ЗНА:</a:t>
            </a:r>
          </a:p>
          <a:p>
            <a:pPr marL="182880" indent="-182880" algn="just" eaLnBrk="1" fontAlgn="auto" hangingPunct="1">
              <a:buFontTx/>
              <a:buNone/>
              <a:defRPr/>
            </a:pPr>
            <a:r>
              <a:rPr lang="sr-Cyrl-CS" sz="2800" dirty="0"/>
              <a:t> </a:t>
            </a:r>
          </a:p>
          <a:p>
            <a:pPr marL="182880" indent="-182880" eaLnBrk="1" fontAlgn="auto" hangingPunct="1">
              <a:buFontTx/>
              <a:buNone/>
              <a:defRPr/>
            </a:pPr>
            <a:endParaRPr lang="sr-Cyrl-CS" sz="2800" dirty="0"/>
          </a:p>
          <a:p>
            <a:pPr marL="182880" indent="-182880" eaLnBrk="1" fontAlgn="auto" hangingPunct="1">
              <a:buFontTx/>
              <a:buNone/>
              <a:defRPr/>
            </a:pPr>
            <a:endParaRPr lang="sr-Cyrl-CS" sz="2800" dirty="0"/>
          </a:p>
        </p:txBody>
      </p:sp>
      <p:pic>
        <p:nvPicPr>
          <p:cNvPr id="17413" name="Picture 9" descr="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 descr="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4648200"/>
            <a:ext cx="476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1" descr="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562600"/>
            <a:ext cx="47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9" descr="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06475" y="5448300"/>
            <a:ext cx="640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defRPr/>
            </a:pPr>
            <a:r>
              <a:rPr lang="sr-Cyrl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како да се безбедно креће улицом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90600" y="4456113"/>
            <a:ext cx="7391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dirty="0" err="1">
                <a:latin typeface="Comic Sans MS" panose="030F0702030302020204" pitchFamily="66" charset="0"/>
              </a:rPr>
              <a:t>да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само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иде</a:t>
            </a:r>
            <a:r>
              <a:rPr lang="en-US" dirty="0">
                <a:latin typeface="Comic Sans MS" panose="030F0702030302020204" pitchFamily="66" charset="0"/>
              </a:rPr>
              <a:t> у </a:t>
            </a:r>
            <a:r>
              <a:rPr lang="en-US" dirty="0" err="1">
                <a:latin typeface="Comic Sans MS" panose="030F0702030302020204" pitchFamily="66" charset="0"/>
              </a:rPr>
              <a:t>тоалет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да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пере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руке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после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тоалета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пре</a:t>
            </a:r>
            <a:r>
              <a:rPr lang="en-US" dirty="0">
                <a:latin typeface="Comic Sans MS" panose="030F0702030302020204" pitchFamily="66" charset="0"/>
              </a:rPr>
              <a:t> и </a:t>
            </a:r>
            <a:r>
              <a:rPr lang="en-US" dirty="0" err="1">
                <a:latin typeface="Comic Sans MS" panose="030F0702030302020204" pitchFamily="66" charset="0"/>
              </a:rPr>
              <a:t>после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јела</a:t>
            </a:r>
            <a:r>
              <a:rPr lang="en-US" dirty="0">
                <a:latin typeface="Comic Sans MS" panose="030F0702030302020204" pitchFamily="66" charset="0"/>
              </a:rPr>
              <a:t>...</a:t>
            </a:r>
            <a:endParaRPr lang="sr-Latn-CS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90600" y="3048000"/>
            <a:ext cx="6858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препознаје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своје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ствари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само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слаже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своју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одећу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враћа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играчке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место</a:t>
            </a: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...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90600" y="2033588"/>
            <a:ext cx="52578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>
                <a:latin typeface="Comic Sans MS" panose="030F0702030302020204" pitchFamily="66" charset="0"/>
              </a:rPr>
              <a:t>да само облачи јакну, веже</a:t>
            </a:r>
            <a:r>
              <a:rPr lang="sr-Latn-CS">
                <a:latin typeface="Comic Sans MS" panose="030F0702030302020204" pitchFamily="66" charset="0"/>
              </a:rPr>
              <a:t> </a:t>
            </a:r>
            <a:r>
              <a:rPr lang="en-US">
                <a:latin typeface="Comic Sans MS" panose="030F0702030302020204" pitchFamily="66" charset="0"/>
              </a:rPr>
              <a:t>пертле, стави капу...</a:t>
            </a:r>
          </a:p>
          <a:p>
            <a:pPr algn="just" eaLnBrk="1" hangingPunct="1">
              <a:spcBef>
                <a:spcPct val="20000"/>
              </a:spcBef>
            </a:pPr>
            <a:r>
              <a:rPr lang="sr-Latn-CS"/>
              <a:t> </a:t>
            </a:r>
            <a:endParaRPr lang="en-US"/>
          </a:p>
        </p:txBody>
      </p:sp>
      <p:pic>
        <p:nvPicPr>
          <p:cNvPr id="17421" name="Picture 16" descr="https://encrypted-tbn1.gstatic.com/images?q=tbn:ANd9GcTyzxG8-sUu6IJbJtLuehokSWGj0Q0lOQm_x3UvDdSlBaIy98baM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9121">
            <a:off x="7022412" y="5163397"/>
            <a:ext cx="1232832" cy="123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AutoShape 18" descr="data:image/jpeg;base64,/9j/4AAQSkZJRgABAQAAAQABAAD/2wCEAAkGBxQTEhQUEhQWFhUXGBwYGRgXGRscHRwfHhoeHBwdIB8fHSggHRwlHhgdITEhJSkrLi4uHB8zODMsNygtLisBCgoKDg0OGxAQGy0kICQsMC8wNCwsLywsLCwsLCwsLCwsLC0sLCw0LCwsLCwsLCwsLCwsLCwsLCwsLCwsLCwsLP/AABEIAL0BCwMBEQACEQEDEQH/xAAcAAABBQEBAQAAAAAAAAAAAAAFAAEDBAYCBwj/xABLEAACAQIDBQQHBAcHAQcFAQABAgMEEQASIQUGMUFREyJhcQcUMoGRobEjQsHRFTNSYnKSskNjgqLC4fDSFiQlU3OT8TSDs+LyF//EABsBAAEFAQEAAAAAAAAAAAAAAAABAgMEBQYH/8QAPREAAQQBAgMECQMDAwQCAwAAAQACAxEEITEFEkETUWFxIjKBkaGxwdHwFELhBhVSIzPxJGJygpLCFjRT/9oADAMBAAIRAxEAPwD1THmq0ksCEsCFDXViQxvLKwVEUszHkBh8cbpHBjRZKQmhZXjx3/ru39bBvTXv6p3c3Y8A97Xzfev+GmOo/tWP2XZH1v8ALx/Py1kf3RoyOz6bX0vu8161sXa0VVCk0DZo3Gh5jqCOTDgRjmp4HwPLHjULXa4OFhXcQpUsCEsCEsCEsCFW2lXxwRSTStljjUsx8B9TyA5m2JIonSvDG7lI4gCyvCN+drPNZZDkkqSJpR/5UC37KPhy1cj9u/XHW4UTY9W6hmg8XHc/TyTiz0RGTRdq7waNvv5oVsuphu0LG9JUEI3LspPuOL8PHwv0tiaRslB9em3XzHUKV/Y36B/03aH/ALXdCvR91/SGlKjUu1XZJoLKsmV37VPut3QTmtzPHTnfGPlcMM5E2MLDtxtRVQkxOLH7hFm9KdCf1S1E3/pwsf6iMQt4HlHeh7Uhnagu9O/XrdJPTw0FbeVCoZ4woBPM2Jxew+DSwzNkc4aHpajfMHCllPR3JV0E8kpopZA8WTLcJrmBBu3LQj343uNxDiIaG+jVeO1/dQwu7Nbsb817ezsxV8WqUP0UHGCP6eb1kPu/lTfqD3KCu3r2qEZ1holCqWykyuxsL2FiBfEzeAQDdzj7vsk7dy3ewdoesU0E9svaxo5W97FlBIvzsTbHM5EXZSuj7jStNNi0M9IG05KegmlibI4KKGtfLnkVCw8QGNvG2J+HxNlyA1wsamu+haa80F5XUbSeF1R9p1mZjY3qB3e6WuQRoDYD3jG0wGVpcIGUP+3dOdFGw0XH3qxStLMDk2nWOt7HLP8AK4GmIpJREfShYD/4qSLEbKaY4n2oVsesp6bapkljmk7GM2ygySPKbWY3P7LGxJtoLY0mRzZGKA2vS9wHsVaUNhmLSKr5qTfmuM8q10Wz5osmkrzKAsg0UXS3HW2a55dBizBw+eOEseTXhYpQuyGF4c1Qw9pMVmohTqmWzK6gEPfX2VvcC1tcZjiyIGPILib0IPT3q6OZ9Piqvqr9HHUCeNp5otVZRGgPe4EkXPEWGtuHnivI6ExOETD0NnopGiQPBe4eS3/ofb/w4L+xNKv+e/44o8YH/UX3tCrRbHzWwratIo3kkYKiKWZjyAFzjNjjdI4MbuU8kAWV4vvXvEZagFm7GokUqnaED1OBhcsdbCplXU63VSq8eHc4GE3Gj5Bv1PefsOiznvMjr6Ie+0KeCWB6WvWDsFKoFh7WxYEM9yCMzA2uR5Y0DSF1DvJS9rNLUVclQ0yhXzxWDBRYaBbcDbywCghAxtxorx0m0JYoATkT7QZQTcjQW4k4aQE0tad19MY81WolgQlgQvHvSdvUs7vCpvS0zfakHSaUezEOqqePj5A46nhWEYmiR3rO28B3+ZWTn5JLhDH6x+A6n7eKxNNNS+ptU+sEbREuYJlaxW4XJ+zltdr30tbGsRJ2vJy+hXxSnGhdB2Z/P562iu6O8z0bmppgWgYj1mm/Z/fTp1v7jp7NXMw25Dezf637T9Cq2Nkvx5BDL7D3+B8fmvdtkbUiqYUmgcPG4uCPmCORHMY5CaB8Lyx4ohbrXBwsK5iFKlgQlgQlgQvM9+dsrU1DQZv+6Uf2tS3J5BqsXiF4ka66cQMb2FAYYg/979G+A6lLE0PeXO9Vup+y8yIepM1SwBklYMqtqMqsCFPC4soHkBjZ52wOZGNm/NWosV+RC+U+s7byB/j4Iptqf12eed6dKcSqgMaMG1UWL3sBcnXh8eJXIyQXNLOifhcPcI3tmFB1f8qCgkapywPIFrINaaa/6xRr2bePS/j43aXdge2YPQPrDuPePqqb4+0PYPI5m7HvHctru5t4VAKSDs6iPSSI6EEaXAP3T8r+ROk1wcOZuyzHNLTR3QzaFFXCWJRXG0rsNIU7lkZxz19m2pGHJFZ2dUCB29Z2lHLpbI3ZJY3GujXvoRbxwIUcO9dOamUGoTsljS1+BfM2axtrpl4YEIxs/acNUr9i+dR3CQCNSPEC+hwIWk9F8+fZdLfQqrIR/BIyf6ccNxZvLlv9h+CvQn0Am9KUOfZVWOiK38sit+GDhLqy2e35FEvqFeebR9XVRNNGhvYZigY68BwJxei7dzjHG49etBXH9mBzOHwRPdWNIVeplGSJ5kyLYLq5SNdCQBr3z0HvwzJDpXiJptwabO+1n+PNTscMeIuOhedPAbfH5Kfe6KqyD9GsLu+e65LMpBB1bTQge7G1wDLl5Ti7OBsfUfX3qlxOJsjG5Pd6J+h+iyVTFVpDVDaFXEc0DBYWmUtnBVlIUaX7ttNdcdGRIGu7R3Ta1ijlscoVWCZaeGBolkBkMUkgVWZcuXK/Kw62ve9vDHKOa6eR4fVCwNrvotdpEbWlt60SiAkhqJ437GdipushDKi2N76sOY6Yr8ssERbztF9NCSpbZI8HlPn0W69DLf8Adqtf2ayX+lMUeM/7kZ72D6qvHu7zQ70p7xNDUpEylgsYlgjtdZZmcopk6rFbME5tlvpjR4FAzszL+668h/Kr5JcTy9Fl9lU0mUH9FwvM3eknrZGkLuTdmyAi1yeFj4knHQ8hVbkJ6o9SzV8f6qPZkPhFTkYOzSdkDuSpZdo7YbhWQIOiwKf6lODsgk7Fiz1TtyoDsH2ihYGzZaFGF+feEZB6YQho6p3ZNXu+PNlqpYELAekne8xXo6VwKh1vLJfSCO2rE8nIOnMA35rjb4Xgc/8AryD0RsO8/ZUszKELPH5noAvM93i4qqUpSPPEA5pY7hRI6cZWuNQG15WsOlj0M1dm63UdL8Aeiq4cDmHtHi3O/AB4BeiUu4zNsmSmkyLUzEyu9gQJC4cC4BsLAKSvjbGW7NAyQ8XyjT2LVEH+nR3WF2/QbRNdT9pDBBO8ZjRkYBZ+zXgxzEZj3VF8vFRpYEaML4OydykkA35WqGVjduOSQb/nvXO7+3ZqOZ5KVSrK1qmibnlNmK9COoFx0I0LcnFjyGBsnscqMORJiOEcxsdHfQ+PivbN2N44K6ES07XHBlPtIejDl58DyxyWViSYz+V48j0K3WPDhoi+KqclgQszv5vGaWEJDrVTns4F8Txc/uoDfXS9vHGhw/FEz+Z/qN1P29qa4k01u5XkW16OWRP0fRDtchz1UtwA0hNzdieovbU6AfdOOhhexrv1M2l6NHcPL8+KllY4t/Twi69Y+P5+aKBtktGLVFfTwAD2Iu+wHlofrhRI1xuOJzvE6BTmWZop0rWgdBquGl2YNGkq6onkLgfDu/jhwbl9A1n57VC6WB2jnPeqtY0DIRS7PkjbQpK0rBlI52OnzxIwvabllBHdQSGAvH+lCR4k180Qj2glSY1qmNLXR6R1A0V+ga2nh0/pxG1r8c88HpM6jqPL8+6JGiT0Jxyv7+h81pd3duyN28VSoMtPbM0Xezg31CqOOg0HXgOGNOOQSNDh1WbIwscWnoqdPtBXqHH6PlMZCBSadRr3s7EsBobrYX5csPTEZ2pXLTdmEp2ftGyKIggF7XA1I4gE9NDgQhey5K6PtAtIgVpXkUvKoNnYtYhb6i+BC2voomvSzp/5VXOn+YN/qxx/HWVk33gfUK5AfRRffxL7NrR/cSH4KT+GKPDzWVH5hPk9UrzPZU5dKchkAZVL5r39ngtud/kDjRnj5XvBBu9K8+q0cUCQtsiq1+wWvr0pJoRC73UHNoDfMAbNe1wQTe46dMU4HzQv52jVTZGNJOSXfMfdUqmjpfUhSJISFUqvtXsb31N7cfkMSieY5PbAa2nQYhYwxv8AVIo6j379F57Ds2PVIdmzy8szggG3MMbge62OmZhZ8pBLq8h/wsF02OywBftRmnotpEBY6aGFQABncNYcrZT+GJG/085x5nkknyH3TTxKhTQFX2rsmuSKWSSsiVkRn7OIakLqdSARpz1xZ/scMbSSASPG1Ec6Rx3Xqe4e68dFB3HeR5gskjOeLW1IHBRqepOlybDHDcQy3ZElEABtgUrcbaF96b0g0Eb0ckjIheMKVcqCy2kRiAeIvl5YfwmV7cpjQTROo9hSTActrEVm2isrxRU1TOyWLmGMuFzC4BI52x3lqlad9ur2UMixyMZpBEiAANnJK5TcgA5lI88FoU5r3R8lRTywNkaQZ8pDKts1irG5Fxp44Nt0WsnSb21Ea5aOeriguWSMRQsFzMWNiWvbMxPvxQljxnPJfupWxyEWAvoHHn6urK7+73CijVIgHqptIo+nWRuiD5nwBI0uH4JyHcztGDf7BQZE7YWFzivDa6GeSnqZY7yRowapqCf1jswAVb6sAWB089Li/XMLGua06HoO4BZcUL5XdvINth3X9T8Nlsd29+aZpkqakpTpBCaeCCMO7a5Sz6LYDKAovbn01oz4cnIWM1LjZJ0WmyVt8zui1S7+Szf/AEezaua/BnXs0881mHxtiBvCXfvcB8fsnOzmBCt6aHa+0ITC2zYo1uGV2nQupHNSHFjbThzxdxsNkDuYOP0VWTNa8UsNT0VPBBPDWSNS7RgnZkfKzFgUXutlBBQkE5v376gkGeTte0HKLYRr90nLFLEWv6qts7eJ4XWpiJp6nLm4Hsp1ubgjhqVI6XHEHUNlxmyNMbxzN+IVGFk2M8BvpM+LfuPkvozYu0BUU8M4FhLGr2PLMoNvdfHETxdlI6PuNLeabFq5iFKvD9+6+eCrrah45DMCIad8jdnFERfOGtlLHNa19GLeWOswoo5IY42kcu7tdS7uru+ijbL2XM792w8B3rLQbDAUh5JDm1YBrKT1I5+eLL8w36IC1o+ERgem4nv7lah2VCvCNffr9cQuyZXdVcZgY7NmD26/NTyTJGNSqj3DDA17zpZUrpIoRqQFNiNTKrtKnV42DC9gSPA25Ylge5rxRVbLhbJE4OF0DSq7o7bpqQF1SoklZMrgBcg719De/IcR1xuEgbrj2tc7YWjj79zt+qoyOhdj/wBK/XEbp427uCnZhzv2Yfl81Vm29tGS36iOxuCFuRy0zZuRI9+ITmxja1bbwjIO9D2obtWetyM71bnKL5VJUH+Ww+WEjzA94aAln4U6KIvLtl71ufu/DRwBYcx7S0js7FizFRdjy1tyGOOzsqTIlJf00+KhjaGjRF6qJHVo5ACrgoVP3gRYjx0viqwuaeZu41TjR0K8c2ruRQwbQqEaM+rpTLOq537urBjfNmPsE6nnj0DgE36uAvm1Ivw+SzskFhAauNgqhs0WzlgjZLrKzhiwIBAtbNYjW98X5JYyKa2kxrT1Ksfpmelz9pT0yKIHkRYLg3RkBDGwFu/fQcsWosw6+iNAo3RDvQWt3zr3W6CGIWvoCxPP71x8vfii/jBJoaK2OHmrKLM3rslIJmbI9GZWRGZVL5kBvY+J0xZypXODTe4VaNoFqrtHY9JE8McCoruZYyA92ytBKutyTa5HyxBBq8Dz+Se/ZetbH2mnqENQ5yx+rpIxPIdmCfhjzmaFxyXRjfmI+K0WuHLaDbx7eWShrFeN4pBTNJkfKbgiwIKkg2awI4jTkQTfxsN0OVE6wRzDUfncqsWZFkMdydFmt396oaGqrhU9oBI0Lx5UZs1o8rWsLA6DjjuGPDSbUDhaDB3aCGaOF/s631gRtZGKCd3HE2BswwzxTuiI1W8nr1ZEXSOHs45EWPt0kdi+Qm4UaABDodcK53MUgFLC7I/Up5fjjEyP9wrYx/8AbC+mBji1EvnEU1TWVtVFUTKkiGT1id/uxxmxVRcWW/3Ra+l9Acd20xQwsMY0NUB3lZhg7WXmedvdff593ctf6PN0qqroIYqpkSgLmUIoPay94kKzXsseYXuO8R7iJXRMEva/uqlHLlFreQLaNtXY2zrhWpYmXQiNQ0l+QOQF7+eH+kVV5ZXo3u1vJBXRtJTsWVHKHMpU3AB4HW1mGGkUmPYWGiizMBxNvPCJlIBtHeTZyMyzVFLnIyMC6FrH7rWucuvA6a4cA5SBj+gXl20d0KlaiPZPaQmklZ54nZc0kUYbMwUkaNy043OouRivkyMgacmjY08+61owSGVvKvYdnUSwxRwx3CRoqLfU2UWFzzNhjiZZDI8vduTa0QKFKxiNKsb6YB/4RVeHZf8A5kxqcH//AHGe35FRTeoV53u1uxWV4eSJ4IokkaO75ixKgG9gLW7w5jHVwcPY9ocVbyOLTMkLWgCkC3j2dNBP6tUsCyzRgtGSAySC4IuPA8RocI+AQOPKP2n3hRSZkmRB6R1DhtpoQfsr2190qdKeVkDZlQsCWJ4a+XLGXj8SmfK1rqonuUD4WhpIU+71GtTVUcUhcRyls2RspNomZRca2zAY0MKNrpXBwWpxKaRsEbmEi+7yRff/AHdgo54Fp1ZBJFJmBd2uVZbHvMdbMcWc+NrGDlHVU+FSPfK4OJNtKx+x5LUoI4hWPvBOM/IFz0fBamC/lwuYbgH4Wttu/wCjmepghneuCLLGsmVIQSAyg2uWGov0xqs4fFV0sN3FMk/u+SND0RUmVjLNUStlNszgAG3GwW+nnbFluMxo0VR88j/WJPtXmC96j6/ZH5D/AGxgn0cn2rqB6eB/6/JfQO6lT2lDSOeLU8RPn2Yv88crls5ch7R/kfmsZh9ELEVdPPWtJWo0diqmjDg3j7OTMkmb7vaC7MoGoKqfZtjoIGRwMEDv/bxsbezoudy+JAZIAv0T7/Yu9vSmrZHAt6zsskDmC5Bt7u0Hzxp/03FyCeIdCQtPKd6pQfZe180UcZhnR1QBg8bKoKrYgE8deGNAscNwm2EP2w1RUCWRqaSCKKmqLmUgFsyggZeI9jFiOGQBziKFFMc8GgFnKLWNPFV+gxzkukh81ux6sHkthursWCr2fTesJnMYkQWZl07QixykX0UccdfjxMmhaXBc7I4seQFotl7u0tPrDAin9q2Zv5mu3zxaZBGz1Qoy9x3KFUdczbLg2cpUyyyT0xLNltHDJd7aG75GUAW5k8scBNiBnEJJTs2j7Tp8wVdnyhFj8xTekmCaGDtIFDRinenlLNcqjtGQ2urH7O3W5BxJi8kjqfvzBw8xf3WJwrJAc5p3cqU8VRJK91kMVl7PJUiFfZBbNljaQnN4qLdcbxDjsto30XC7BLHM0FID1kNTUEf+5Kq/5cJyHvScp6lTQbKySRySSwgRksEjp4YBcqV1KjMRZjoScKGgJQ0BYKKpEWaPMpyu4vmGtnOvHGdPFbyaWhDLTAF9P44NPWI9KO7VPNRVM5hTt0jLiQCzd3XUj2u6CNb41uFZcrJ2R83ok1XRQysBaSs3+mGjrookqZlMZpYqWmVCYpoHWMSOxtYkqWN+RXQ9OtPNzChp1KzAxpYSd1mdm0McTToijuTyx352VyBrxOlsZWe53aVelLRx6LAVvPQy5D7RTkJY3/nQ3/pGL8JuFhWbnD01U3W3JpK0T1FYjyTeszo4MjgArIdBlIPAjnjTijaW2pAaApaat3NoIqeUJSwL9m4DMoJF1IuGa5v43xKWNAS2VmtjVuep3fkvcvSTRk9SkVjf3rjn+LD/AKR/s+YTsUVIR4r0ivrY4Y3llYJGgLMx5AfM+Q4446ON0jgxgslaRIAsrFy+lOmSTJJTVqaZszQgDJ+3bPmy21vbGr/ZJi2w5p9vw2VZuZE7Yq36S6hJNjVMiEMjxoysOBBkQqR8jiLhjHMzWtdoQT8ipZTbLXnG7u9lXQCSOCGKWN37W7kghiqqw9oad0csdZj5zGM5SVZy+GzPlLmCwfEIVt/aE9XULPULGjNJCgWO9rKzWvcm573G+GS5LZSSOjSmOwpMeEl/Uj6rWbSjzQyr1Rh8VIxzMDuWVp8R80j9WlY3Z6Z4YWDujKAVeNsrAgFdDyxuOldDM4tWtHjsysRjX9B08NFaWn72dnkd7WzSOzGx8ziOXJkkFOU+PgQwO5mDXzVHZC/YyIOTOv8Az44kyDUjXeAKgwheO+MdC4LY7G9ItVDTwwLRpeKNY87y6HKoUHKBfl1ONT+4RtG6xG8LyXH1a808u/20nHGlj/hjdv6ntiF3FB0CtN4JJ+5w+f2WXpqXJEI73spF/O/54y3yc8nOtuKDs4Oyu9CtZupvA1ZSUlDD2yLGpWrkSylVAbs1Vr3s9rEjWwtzJDZcNsWQ+d9G/VHj1PsXD5ub2EPo7rY7A2T6tTpBnMgTMAxABsWJA06A292I5ZO0fz0uXmm7WQvqlhNkV3YbS9WlqTJHTUnZKzhEVbFGIFuQUAXJJ0OuOl4PyMc6SuXmsldGyV88QcR5DwRbbW8UZXKiu2oN8pUaeLWPvAxoZmQ1zeVoO/cVbwsUTHSWMeb237gSUL2nvb20ckXZKA6Mhu9z3gRyA64hk4kXAt5d/H+Fuxf0zdHth7Bf1WXp4CqqtwbAC/Dh8cYj8cOcTa1W8Ge1oAeNPD+Ua3a23JSwmFIhK2dmHeIsGsbWCMSb3xs4uWY2cgaSufz+DdgeaWaNoP8Ak6vmrsu+lUvGkRfFncD5oMWDnvAssrztZzMJkh5YpY3nua9t/MIfSSzSZbS0cTiraqDP21lLoFZbGKxBsDe/HGLLG2WZ0pPrCiPbatTcJyez5HxmvDX5LUbQ2PLXxdlJtajVWtmSFAb2II9qTNxF+WGxY0UZ5m7rMj4W3GdzFpB8UWp/R0SiiTaFUwAteLs4/KxCk/PFrmKsq5H6N6K32nby/wDqTya/ysMJZRSuUu4Wzo9Fo4j/ABgv/WTgQri7u0I0FLSjw7GP/pwiEG3w3x7J0pKIxyVsjBcjXKxi2Zme3Du8r3525HjMHh3ajtZbDB8fJWMnJbCwuPRBdp76NHFNS7XjSJpoZFSWHO0b3UqRbV1YXH+2l7jeGVI2XGNgEWDuFXx8+PIYaWu9HFR2mzKJukKp/J3P9OOhfus2XR5Xjez5A0tYRwNVKR5E4zOI/wC4PJbWN6i2HolmC19bHzkhik/kJX/Xi1iG4B4EqlnjW1o6vcNzLM0NfUU8c0pmeOEKveYAMQ/ta5cXGzEClWGRQqk6ei+gOs4mqW/bnnkLf5WUfLCGRxTTkP6KjvhQxUU2x3hQRxQ1JgAHBROtidfIkk+OKuYztceRvh8tVPiSHtLKh9LUU0opKZZRDBPIySSEA99QHhXiDqyngeIHvweC9mHPeRbgNPLYq7nSOjjLgL8EbjprxqkpEhyZWYi2a4sxtyzdMWOb0rbouIL6dbdNV57tGrki2PtHZ8urUhhCPcHNFJOpS/QgDh0IHLE4hac6Kdv77vzDV2ePkCaDmCBjDDuu5Gyilt2lPfh26fHW3ztiRl8j6/xKzuKf7Tf/ACH1WrnqUQd91UfvMB9cZLI3uPogn2LJJA3Xn2ztpxRIUZvZdgtrm4vcHTzx0M+PJI7mA3AVzBz4YoeR52JRSCWWT9TS1MnQpExHxGGjBf1IUzuMQjYEqxsvdPaY7QrQv33LDO6Ja/8AERizJih9a7Cln4/EuxL6bfMb3RqPcHaj/dpovB5GY/5FIw1uFGNyU9/GJj6oA+KIwei+rI+0rIUP93EX/qK4eMSIdFE7iuSeoHsROD0VJb7StnY/uLGn+lsPGPEP2qE8QyT+8/BTU3o92dRKWaeeMNoWaoMebw7mS/HhiVwafWCp9j2prl5j5WqO0H2RYoplqH4BXqKpUv8AvOzhbeWY9AcEcTHOoUPgjIw3YsZldCaHc2z7ht7aQ+g2BTK/apFEG5BAcqj925JJ/eJJ8hoNuHFYzXcrhs/jORPbB6De7qfM/TZF8W1iLl0B4gHzGEIBTmuLdQaQPeGBPs4kRBJIwAIUXAB1PDy918UctjSAxoFuPd06rrP6bysiN8mZJI7s4W81cxouOjGnXqfkjEaJEgAsijrYfE9fHFwBsba2C5mSSbLlLnW57j5kofVbwRL7JMh6Lw+J0+F8VpM6JmxvyXQ8P/o7iuXR7Pkb3v0+G/wWVrJ+0cvlVb/dXgNPmfHnjHml7R/NVL1jhPC/7fiNgMjpKNm9K02HcBod9d1C7WFydBxviJaz5HMAeXaAa3oPNT7M2u8B7Wncgr3rKbBrcQRwYHgb4BoqU8WNlwvIomjVCtviV62dpueLyHyAX6AYkXELoVvVS38TE/nhUKQbTP7CfDAhZzc2KNJa5CoFQtVKZCbZmV2zI1+OUg6eN8YEri6ONw9XlCwuMB4l12Uu/WzKaSnaWq4QpIVNyAC65RoOJvlt44XFke1/KzqqmFLI2QNj6kfBCt1t5no92xPEoZ4naMZuALS3uRfWwfh5Y2i23Ldezml1WGotkzIC01dTwdoe0K3Vnu3HSwsfAHCSY8chtwtXWvLRQT08NGkmYV9VJNa2aBWVvIGxuPAHEjWNaKATT6W69M3K3ymWkghfZ9fJKiZSwiAQ2JCnO7DXLa9+d+OGOZZVV+OXOsI//wBoK9z9nswqP2pqmJfkgc4Ts0gxe8oVvPsTaO0IGp5hRQoWVgytNI6lTcW7qr1HkThwaApmQBhsFRbybD2nUpGknqL9lNHMjAzRm6X0KkONb8b+7Gfj8LjgeXMcdQRrXVWJXGRhaVYjg2qTrDRqPGaT8Iz9MO/t7P8AIrG/s7P8igEno3r5jMZq+MduoSRVjMgyh86qC+U908DofHFsQRjl022+S1IoxE3lbsrVJ6JgABLXTNbT7ONI/wDqwdhHd8qvfrsiq5z8lfp/RPQD9Z28x/vJT/oC4kDQNgq7pHv9Yk+ZRek3C2dH7NHEf4wZD8XLYVMRqk2dDELRRRxgckRV+gwJVaJwISwISwISwIWR3z3xWlPYxgmYrcm2iA3tx4sdNOABub6KVBbfpK1BgZOS3/RA3qzsO8+Ndw8F5RVVLyOXkZnY8WYknje1zwAvoOWIibK7bDxGwRBjdu/Yu8So8CugACgmXQ6cfDjhRd6KpkjGLSZmtIG9gUPMnRXWFRGoYmVFPC7MB8L6e/Fk/qGN5iSB5rl4f/x3Pn/TxMiL+4N3ruIAHuJTHa8yi5lYDqSPxGGjLm/yVub+kuCNHNJEB/7OH/2ULVrlg5clhpmvr5C3Djy64YZ5C7mJ1VhnA+FMxuwZGOzLgSLOp2F62avY6KN2JNyST1JJPxOuI3OLvWNrVxsXHxxWPEG+QDU2EVmnHfRMMCjhaCC7vJ+yjaFZGyPfIqtIwF7kLaw014m+nTDmhYP9RZBa1kI66n2bfngoaXZmWuhhjuUlKm37pvmv5BWPlha1XPQZDowa6gj3gj6r2MnCqqmwISvgQq0/ougeUzPV1plIAMgkjDEABRciK50UC/hhjYmMbyNAruQ5of62qkk9F1I9+0lq5L8c897+fd8MODQNgkbG1uwUlP6LtnKuUxSOt82VppLXta9lYC9ueHJ1ItS7m0EdstHT6cC0asfiwJwiEahhVBZFVR0UAfTAlXeBCWBCWBCWBCWBCWBCWBC5dwOJA8zbAhVpNpRLxkX3d76XwJFXbbkfIO3ktv6iMCLXP6Y6IB/EwH0BwItd+vk/eQeQJ/HCotVv0idQzk+IKj/fAhUqibN94keLMfkbDCJF5pvDAzVTjLlzHuZrICFTiCWtrlJ487cdMMOpXWcNyMeHCt5vXWtxfx9oQ6qo5IzZ1ZdSO8OY4gHgfdfCUtWDKjm/2pA7wO/0PwUGvQfH/bArDhIdCB7z9lPS1bx3KZQT96wJA6C40GJY53Rj0d+/qsTiPAI+IyB2SSWjZvOQwewNB95XM8zubu5bzubeVzYe4Ya+V7/WNq5g8HxsIVjsazxDdf8A5EkqlQ0IqWdpGIRGyKAQLtbU8PEW88AbYXL8Sy3TTEWSAaF/P2qrs8GOV4mN8pNvceP0+OGkUrvB5zzFhOlfX8/CjVPTM/s8OvLEMkrWbrp5cyKPc35K3+iv3/l/viD9WO5UX8TsUG/FN+izwuvgdeHThx6f8sv6pqU8Sa2uVp8kKWnqlqc6QM1hkyghrre/Ec+eLMcoJoG1zPEJZMh/aSCtK+f3Wx3V2JL27VVQojbJ2ccd7lVvcsxHM9ByJxOs1b6CghtmkqFt0QEn5j8MCRS+u00f6uEuf2pT+Go+mBCf/tJNyyAcgF0HzwloRnAnJYEJYEJYEJYEJmYDibeeBCiapQfeHu1+mBIoJNpoOTHyU/jbAi1VfbfSM/4mA+l8CLUZ2y392vnc/iMCLXS7SHOQ/wCED8sKkTS1AcfZiVj4ZiMCE60c7ju09j1Nh9bYEJzu5OdXdEHn/sfrgQuf0JAv6yqXyXX8fwwIXSJRLwMsh6KLfguBCeekWT9VTTDxLEf1A/XAhcQ7tzniFX+Jh+F8CFDW7Ekj9op7nA/qtgQhU0SsCrqGU8QwBB9x0wiUEg2ENqtgROhRS6Kfuq3d0IOitdV1A9kDgMFKeDKfDIJBRI70Bqtz5B+rkRv4gV+l7n4Ybyrfj/qM1UjPd9j90Pk3eqR/ZX8Qyn8b4TlKvN49jEamvMH6AqN9hVQUkQMbDgGS/wAM2uDlKR/HccA0fcD9QEH2BWLAHiqAUYNnAdSDwA4EXvp88PauNd3o3sfYXclq6qJg0rWiQ5lIXjdrEHXTT93xxDPJyNvqrmE+Rsn+ma018ldWwFhwGMokk2VqFxJsrq+ESWlfAltFdgVVnyHg2o8wPxA+QxbxH07l71RzY7bzjotBjRWWkMCEsCE+EQtS9Wo5Mf8ACfxthUqqTbXtwjb3kD6XwItUZd4G5LGvmS35YEWohtiQ/ft/Cg/EHAktSJX34mRvC5HyvhUKdoXcdynYHk1iPnbAhXUoatgAVRfEkfgTgQopNgt/bVCJ7/8A+cCFF+jaJfbnZ/4Rf8D9cCF0k1EuiQu58fyzfhgQrcNU/wDY0QXxYfjYfXAhWbVz/wDlx/D/APbAhcybMm4zVZUeGg+o+mBCqvR0am8kzSHzv/SPxwIXB2hRJ7EJbzFx/mJPywIU0W3ZDpBTWHgCR8gMCFIGr35CMf4R9bnBqhIbCnf9bUHyBYj6gfLAhMdh0sf6yXXoWA+Q1wIXJq6GP2UD/wCEt830wIVOt21C3CmU+JsD/lF/ngQhYgaQ3jjNuihiPiScCFdh3enb7gX+Ij8LnAhQz7GnTjGx/h730vgQqeqnmCOo4e44RCGbyyzVMkEV8xswQGw10J5dFHHFLLBc5oV/DIDXFZl4mC5iCFzFb9GHFT0bwOKVK/YUebAltajYW6Ekys814lynICO8TyJB4L8CfniZkJOpUL5gNAgexjeaO3W/yOEx/wDcCMk/6TlrsaqxksCEsCE+EKFOatzoWIHhy/HDkLN7x1k6VTwwsrqiB7lVNxluT3r/AAxSllkEha1dZw3h+C/DbNONSa3O90NlWqNsyLRxSqVEjOwYhF9nXLoRb7pwx07+zDr6lTw8JwznSQlugaCBZ67ojS7yypTVAkhi9YiKWcqp0Y63Hs3sOI68NMPE0ga69xSrv4VhuyYTEbjk5uvUDod91YpN5tpGlmlXKMoRlZEjsF1L34gaW0OuhtgEkpjLksmDw1mYyHWjYN82+gFH7aK7utt+vqIpZJJVyqA6myAkAsH0UX4gcbYfBI9zSXKrxbCxYJmRwg3fpb9arU6e5Ctkb0SVVVBCznI4AkZifayEsRrYKCPrysAyPIc97QrWZwOHHxZZTuD6Ouwuh7UW3sdKNonjKzRA/arcZrXtoQRb/fE073R04bdVk8Kw4csvhdo+raentVU7YaLZ7SssfrN1YXjBCqWUW719dfcb4aXvEXMd1Ziw8SXiQx2A8mo33IB1vzVPZu+destOrGPJIy6CNBdSQSNBcaEfHELZpeZoPVaU/DOH9hM6IHmjB6ncBT1XpDqQ4iVlzdsysSg0XPlVR1054V2S4Gh3pIeAwuZ2ztuQEC+tWT/Ckrd46r1irieTSGEuBe3eAT9k66sdMPdM4PcO4fZVIuGQOxceQg294B16a/ZVnrpVo6esZVZHdllAFjYOVFiTYGw+J8DhO2eI2v8AelHC8Z2ZLiCwatpvrQJtafdSGNqcS1mQO5LBMxFl5Ai9yfPFiIuLbcsfiLII5yyDYaXe56lZej3qqJKrNCscVOkgBURKSVzagtlLZioOoIA8NMVmSySP9HYLcyuH4GFijtrMjga33ruGlX3rlN+a9KiRs/aRRylWQog0LkACwDX0sDc8r4Z28ocTuAVb/tOA+Bg9V7m2DZ6Cz4fmiu1e+dc1W0MTJlBXQKvsnLexJufa4C5xI6aTtC1qqQcNwhgtyJbsg7Wdde4eCp7R21XT1LU8BYlNWBGY8r3BBsATawF/wHyyOkLWdEmLw/Bhw25GXZ5vPrsBXhqlXbQkjqaqHuKIoWddNcwjVhx46ngcDpnB7m9w+ibBwzHfiRS0SXPAOp25iPkoJdryeqUzIoaoneRb2FgENtF0XMcw1OlgdOeG9s/kbW5KmHCcQZcvPpHGAas9R71p9wNuo0coq1jWWJ8uYILnqNL6gg8NNRibHkLgQ7cLL4zhQ472Pg9V4sfnctJPvTEPYVm+AH5/LFi1jKi28szm0UY9wLn5W+mC0JxTV0vtMUHiQvyXX5YEKaDdS+sspJ55R+J/LBSFBvBu2ERJqdSZYHElrkl1++g5XI4W5i3PEMzLAI3CngeGkg7FdK0LgyIgcSIGYgKAV5F8xC+Avrx6HEYAI5uilfJybp6SigRe0ihjU2J7qoD5XGnwNsI1rdxScHl4u1VqtqZKlaYsWkYd4DLYDuhiABnQfaXBYnNlYW5hS4c3LXhfjV7Ko2dxfVIBsXdbsnftSSwLCMgi2UKDnOnO9racGxDEzkda0pD2jPBTNGRxBHmMWIsqCU0x4J8CsxzHN3C5xOmpYELoDDSlTYckTUWxYpJJJZJQh7MxgHmDwPDiPfiIwtLi7wpaMfE5GQNgAFNdzeN3agrd36b1WOASFijliwBBIN7C5XlmPLDTjt5Ay1ZZxyZuU7J5RbhVa1orVbHD6vLDHGxMtszu/eNuGtmJ8zfDzE0tLe9U4+IzNmZMdeXYbD3BRbIhmWnkp1XOrrksBmNrWtdYxbTmQcDY6by2nT55lnbOGgEG9ybN31PyTbO3NqA6MsWTJGYxeQC4JJN+4Dc5iL29xwxuOGm76UrM/GpZWFpaNXB3XpWg9yvbI9Hrx5Lsi2YsSGLH2WXjkXNo3DS1vE4VmO1tV0SZXGZsnnDgKcKru1u/MohtLcftGiu940bO4OlyOGmU3AF+Y4nD5Ig+r6Krh57sVr+QauFX1Hkod6t34ZEWKOWONP7Tv3drEEcQx0tfS2uCWPnFXSMDN/SSdoGhzulk6KhtChp+2pHjYkUwUAAWvlI6jXh1w0wtJae5Sx8UlbHKwgHtNSfPuQYbIUNM+W7SOGuX4ASZ7D7PS5A6+eG/p26nv+9qc8cmIY2hTRVd+nLZ8k9dsySWaeVL5plKuE10IFxl7Mn7o4G/jhHwWS4HdLi8ZMbI4XsBaw2Dre5108yp9lbrVU1PTxPGQkTsxDPYXzMRdSDfRjwte+EZASwB/QqfL4qyPKllx9edoF6itKNfBauDdJyO+6geF2/LFqlzqrUm4RimLpN3HYM6kDvddMpsTc6gjjpbETYQ11tNLTm4m6eFsUzA4tFA6gj3GiqM25QjeUmdI1klEly9mGViwtdP3uFz54b+nFk3ubU/95cWMaWA8rS3rqCANR7FDtDZsQrHqY5dWK3VQLWGXSzJYewODYUwjn5wVCOKO/SjGcwEC6NkHW+4+PkoK2MirappGaJ3Fm7y8Da+hRgeA+A564DEOfnBopGcTcMcY8jA9o2uwR7QQq1dsg1M80xTO8q5SFFwNAAQMpKtZeNzhHQNc4uPVPg4zPDCyFmgab6663R8FeptyJ2ijQDJ2ZzKWexBzFr3Cm3H9n88HYDlDe5B4vKch8xaDziiOhFV5o7sbcYRg9pKSWYs2XiSeJzEa/yjhw4kyRxBg0VXMzH5Tw5wAAFADYAI9T7BgT7gY9W1+R0+WJFTRFEAFgAB0GmBCjqKpE9t1XzIGBCF1G80K+zmc+AsPibYS0IVU71SH2EVfPvH8BgtCegQvAbGxYm5FgQRIXUjQgEMb2tbXFZ43H53qwWCRgsofBtCl2fGkDzBAigBSWZiOA7uW54WvzthgpqtQ4ry0BgtFNlyJOqTqpCsLpmFmy8jx0BGoHS3DhhdCbTXxCN5BGvVKsqVF2LBUtYkkAG176nlrjneJ8RkLzBB5GtTfcE9rTSobU2nFHGxYhu6TlGpOmMTGhlMgLNCDv3KVsLn9NFUlgj7NHSZWzqrBbG4uL2JFxfXnbHo4Ni1kOFEgqmzAccCROrdAfhhCEqfCpEArtuSrUNEkcbBcpJbMDYqpJJzhRx+mKj5niTkaF0uLwnDdhDJmeW3fUVdkDoie9Nc9NVrTwRpLdAw7TNc3uTqrqLWGHTTPa/laEzhvC8WbEORO4to0aIrp4HvXOzt83FLPN2FMJI3RVGRuBPevdyTa45jDG5LywuoaKzLwPGblxwBzqcCdxendojeyN9qhqaWSaKNXyFoQqkKe5mBa7k2NxwtzxLHK8sLnDyWfm4OLFlRwxPJBNO1FjWu5BKb0k1zGItFThHcKDlfrY/2mnP4HEAypNDQo/netd/AcEc7WvdzNFkWO7T9qs7Z37qUmWMFRH3TKwU90M1uIOndsRfriWXILH8o26rP4fwaPIxTK8kON8oFa0PKzr3KPezaNRTxK7qWzMFHa5yOBJsMw6DDsiV0bQQqvBuHxZsrmSEiheld/iCiO26N6aATvkylkFu8bBmAJNrcATh8ryxvMq2BiNycjsjeztvAGlW3JqkramaMr9kguhFwza2u2thfjYAW6nDIZjI4jorvE+EtwoI3EkuO/d7P+VZ332maGWGOnghftAf1oZze4At3wBxwk8rmEBvVLwjhsGXHI+ZxHL3VtR8D3Kpsn0g1JSp7SOBWhjJUKrAZgeB75uLA8LeeGMyHkOsDQK3k8GxWOh7NziJHVdjaumial3/rWp5ZWjhFlBjIVrEhjm0Lm4AVumtsDZ5CwuIRPwnCjyo4GvcSTThYsaWOnkudkekKqcOJlVcsZlDqhBKi19CSDx0OFjyXG+YdLScQ4JCzlOO+7cGkEg0T5fJUKHfCqqJkSUELLcJlzDXkONm5DQDiD4FI8h5cA4aFOzuCY0WO90LyXMq9R8uneFd27OaQxdsmVZO0Jv7XdW4AsdCWIHeHPlxxLLL2ZF+Ky+G8N/WMfy+sOWu7U635DVENxIBXRPLJ3MshQKnMZVIuWJ172FgkMjST3o4vgR4UzY2Em23r32fsh+8e15KWraCnp4ZAFDXlDM3j98Lx8MRSzPa/laFe4fwvEmxRPO8t1rcVvp0K7/8A9CqVoVnEcAYzmOwVwuUIG4Z73vfn7sN/Uv7Pm03VkcCxjmnH5nUGc24u7ru2V+s36qYKISzwoKh5CiLZgoUAHMRmJPlccfDD3Tvay3DVVoeEY2RlmOF5LAASdLvuGg+Soy+kGrjpO0dIe27YJYg2yFCdQH0bMLan3Ya6eRsfMRrf0UkPC8GfMMMTyWhpJojcGu7xVpN/Kj1qWJljCJGH9lr+yhJ9rh3iR7sPE7uctO1X8FBLwmL9I2VhPM5/L4esR3eCD02/VVPKiyjJHKSEKXU+Gt+8L2B0HG/hiOPJeXCxoVazOBY8cDzE8l7BZ2+XTwRSONnNlBZvAEnFxcqitLu3M3EBB+8dfgPxthUIxS7rRL7bM5/lHy1+eCkKtvJXQ0YiULkLk+yPuqNSR97UqOuuKHEHyMYOy9a9AevereM22ucTTWizaD1b09WqSNEs4Qm1iyst+On3hcai9tOeMwcScyQR5LOW+t2FPHluht0JN9a3+KW0dtFYWKi3dORLWFgNCwBOmnsjS2FlklyZTEw0wbkbnwBVI5rQA4jVx0vu7ysl6l28eZ3YuSTcm/Mi1umnK2LXZRsNNAHkqp4nPDIWtNt7j+WpHU2KkWJB8vMHmMZz4zG4Houow86PLjtuh6jqP48VLsCo7SMJfKyCxHO3Xy5eHwx0MEgc2h0WNlxOZIXHY6omiop6sfeT+OJlVRFEltpEbeJUfIm+BCoYEIcmziKlp78Vy29wF736AaWxD2X+pz2tQ8SvAGIW7G7vxvavqrVJsKonqPWMjNlXIl7AAa21Lm5sSOXHgOGARHtOclK7iLRhfpYmkWbJJu9ttNtFNF6Pp+wmjzKvaPmF+I1U20Nj7PUccMGNTS291bdxzmyYp+T1ARV72K7lV21sOejpAqpGzuxTuKR3cli1g1s9wO98sD2PZHyt19ifjZGLl5vazktA1FuvW7rbbwVDbu7lTTQ06hVfJJdMqm51LXbvkWBNuA44ikhe1rQNaKvYfE8WeeV77ZzNo24VppQ03RXbO6Ls1SzVEadsykIMugU90W1OgsNCvDnwxK/GLi4826z8fjbIWxNEV8gPXXXeunvBTbxLJVGKOVw0UZU9xLE90AgsWvrYnRefE4dJEX0CdAq+JxOLFD3RMPO4EWToNb2r8pEd7toGrpzAqZRdTe9z3SDw0HzxJKznbyqpw7M/SZAmIur023CEbEpTTMTESl0CEjQmxYkk3vc3Hw6WGGxwhhsdymzuJvy2U8a8xPkCAAPZSVRs+WoqEchnEeq6FjfTUnMSdRcCwGg8bo6IueHE6BLBxFsGI+GNp5n7knT2Cu5W6bcmoY1Btl7YW7xAtcEHgST7V9QMJ2Grje6ldxe2QN5f9og7717NFY2fuBKkEsbGPMVspVbEk5h3u8c1g2nDh44G49MLb38E7I4uJclmQGn0TdF1j2aaK1sXcqVW+2KZOw7G1r3PJuJt0I56dBhWQ1uelKLJ4oJASxtO5+e728KAF+ZXWwdyZY5oWmlDx0+bslsLjMb6m1299uAwjMflIJN1sn5XFxLG9rI+UvrmN3ddw6K5v3us1a8BzBUjJz36Ei/PTQcdcOmh7StdlFwzihwQ+m2XDTXar+6bd3saFJ1zoQ8pdFQXAGVVA00Hs35ccOjjDLA71XzMw5RY524aATvepN/FYilqqmWoeqfsxIwMRGW6hbDvD7QHrzPPFdjJHOLzodtluZWXgwQsxY7c2+aw4b3sdFRoaCSWiEDdzLMXGgJ9gDqNNTz5YbHA50fKdNVNmcWhx87t4/TBZRo+KI1mye0hEZCqQb9wZQDc6gXIHtHS+vhiZ0AczlPwWRBxZ0GSZmAkEUQ42T7a92isVGxJ6uHs8uZs186rYaC2ozFb6nmOPDTCviL2cpPwSYnEo8TJM0UZogii7vN70i2zPR/IJ3kYrGjJlyjvW9nx1vl+eBuOGv5vBOyOMyTY7YiNQ7mu/EkaUpti7gOk0RmkDxQlii2F+91P3vlb5YRmPykWbA2TsnjHaxvDY+V0lcxveu4dFvoolUWUBR0AsMWViLvAhUq3asMV87gEcuJ+A1whNJCQBZWC3hr/AFp81rKFKoDxAPEnxNh5cOpOdLLzuvuWZLkOefDu+pQfYzkRjkQT9b/jiKdjX2DsU6Z5bNzNPcrc0t9WI164jiibG3lZsonvfK7mOpQ2imWNuyLCx1Q3Go6ef/OmJ3DmHMpZmOe3tKPj91emiDC3wPQ4iIBFFRwTvgeJIzRH5SqbA2T2lSGzZVyliAdSToQPC5uT/wDIdg+uW36vxXX5sgdA11aOo+XVbeCnSMdxQOp5nzPE41VjpzUjAlQGOMse6CfIXwJqZ0IJBFiOOBCKbA2t2DENco3EDkeRH0/+MKhFJ97F+5GT4sQPpfBaEOqN5Jm4ZV8lv9b4EIbUVkj+27N4E6fDhgQuIYWfRFLfwgn6YRCJ0+7s7cVCj94/gLnCoROn3TH9pIT4KLfM3+mCkInT7DgThGCerd766YVCIqoAsAAOgwIT4EKlU7WhT2pFv0Gp+A1wIQqp3rQewjN4khR+JwloQqp3knbgVQfujX4m+BCGT1DPq7M3mScIhRYEK7SbJmk9mM26nQfPj7sKhGKTdM/2jgeCD8T+WCkIxS7DgTggY9W1+unwGFQiIGBCfAhVavaEcftuB4c/gNcCEErN6wNIkJ8W0HwGv0wloQSs2zNJ7TkDovdHy4+/AhCZjwHLj/z3/TFbJfTa71Ty30A0dVFPMEUseH/NMUVTijdK8MbuTS5pF7t7WLEsffhbtI/1iLutL8FX31oIzs6OYova9vlD2F7Wa6k8SO7e3hiRi6ngTnAADYg/NZXdWhzzB7DLHr7+X5+7CvOin4/l8kHY3q75D+a+K1W2a3sYWfnwXzPD8/diNosrl8LGOTO2Idd/Lqn3ALN2RJJID3Phcr+IwYzf+qcR3fZddxANZAGDTXTyFrX1kuNRYio5sCREJduKNI0+Og+AwItCKiYuxY2ueNsCRRYEIjs3Y0kwzJlC3tcn8rnnhUIzT7pr/aSE+CgD5m/0wUhFKfYcCcIwT1bvfXTCoRBVAFgLDwwIT4EKtU10cftuq+BOvw44EIXU70RD2Az/ACHz1+WEtCFVO9ErewFQfE/E6fLBaEKqa2ST23ZvAnT4cMCFXwiE6qSbAXJ5DjgQidLsCd/uZR1fT5cflhUIxS7qKP1jlvBdB8dT9MFIRik2bFH7CKD14n4nXCoVvAhLAhQVVbHGLu6r5nX3DicCEErN6kGkalvE6D8/phLQglZtyaTi+UdE0+fH54EIYDc6anw1wIV6HZrMLkgYELukKi65Szjpr8eQwIUdbs2VrSBbgj2VOo/O/hfFKcFx0VbLxZSQ4aj5KBKIiGV2XW1gCNQL982Phfx0PXBHEQwkblV2QvbG51a7ePih8UysLqwI6gg4rOaWmiKVRRb8tbZVP41J+k35YkYut4GNv/E/NR7qbvMITJFJFPmIzdm2q90HKSbC4vw0t44c5hdsq/GoZJpQ5oOgqj57jz+izG9tW5maFhYRtw53sOOtueEa2le4Lw/sWds/1nCvIX9aXoO5tOkdFCyixdAzHmb3Pw14fni5EwAWBuquc9zp3AnYlWZ5LnEipqPAhVcCRI4EJsCEd3SrckhjPB+H8Q4fEX+WFCFrZ6lEF3ZV8yBhUIXU7ywrwLOf3R+JthLQhVTvW59hFXxNz+X44LQhdTtSZ/akbyBsPgLYEKlhEJ8CFJBAzmyKWPgCcCEWpd2pm9qyDxNz8B+eFpCL0u68S+2Wc/AfAa/PBSEXp6VEFkVV8hbCoU2BCWBCiqKlEF3YKPE2wIQWr3pjXSNS56+yPnr8sJaEErN4Jn+9kHRNPnxwIQp25k6nrxP54RCjZm+6vvP/AD8sCFGQPvtfw4D4c8CEVo4HPsplHVtPlx+WFQiUdH+2xbw4D4DX54EtKwiACwAA8MIlXAUi4B0JPA8LkH8D8cRmPVWBN6Ou6pbb2hFFE/auq5lawJGZrg8BxPHlixDE5xAaFXe6zZXjqjHQEA7qqQDupJZnMfZZj2ecSZeIDAMtx0uGN+unTFPIwY5iCdD4K5iZbsYktAPmvStwWENIo7PKXJcksTnNgA9rd0EAadBfXnjS44jeWtNq1JmGY8z1R2tuhDPNJM0sis5zELlsNLaXBPLEfYhTR8TexoaGjTzRemQRRRxKSVjUKCeJsLa4kAoUqEkhkeXnqU2FUaVsCVVL4E1EBseXoPiMKhL9DS9B8RgQnXZEwNwACOBDDAhJtkTHUgE9cwwITfoeXoPiMCEv0NL0H8wwIXabCnPBR8RgQr1Luq5/WOqjoNT+A+uCkIxS7uwJxUuerG/y4fLBSEUjQKLKAB0AthULrAhLAhMzAcTbAhU6qvy+wpc+YA+J/LAhBauqq34ZUH7pF/ifwthEITJsmYm7anqWvgQmXYsp4AfEYKQpf0DKLE2I5i4wIVptlkDuJc+Y+uBCgG70rayMFH7KEX+J/LAhT0tDHHqigHrxPxOuESqxgSpHAhLAhVtpbQjgjaSQ2UfEnkB1Jw9jHPdytSE0vI9s7RaomeVhbNoBe+VRwH4+ZON2GIRsDQoHGyqJNsSJFa2OB28OcAgyKLHUam2o4HjiKe+zdXcnN3Xp7IcYCmXGBCWBCbAhLAhVTgSI7VpU52MeqFMqd4DKxCjMb8VHeNrcRwa4tK3krVV3iXmPLtXxVfsazPHrZRkD95TfJIbsOHtra+g48Bh1xpnLPY9nw+6YU9YI0Cm75Y2YvIPaVSXXg3tPl4C1g2o44LjtHLMGit9Ovv8AirFMKwSnuh0YmykqCq9q59rtPa7MraykGwBtYtgPIQlHbB3eP5Pj3eCnXZ9Z6u4fWXOhUowN1LoZACSnAZwBcaZQGvrg9Dm8EtTchB3se7r3eK6paSpD3eOTL2drK63vZubTaMdOIaxPtaXwHl6fnwSASXre351/O9RGGvsdHJ7FgCXUWbLJY/rPav2ehVh++bElbYm1N8Pjr4+X3XbNVAxjJP3SmYgrY5phmuO2cmyKeBNs19MHooPa6aH8PmeicU9dkGcsxyAfZlEIfs1yk5nIKh8+bqSO6RphLZ0S8s1a/Dy+6sPT1JWYMZA9myusiqh732YUXzCy6HNYXv7WhCW3RO5ZCDe/wTQTTpO7MWaBVkCqCGZvYKk8ydGUDwJPtDCEtrxTgJA4k7aoTSy1ncDCYWyl7shuSiA2IlXTMrm19Lju6jDzyKJva6Xf4PNc1HrjMBaTTLc3Q3t22Yi0q82i0zKdOGhBByfns/lDu2J0v4ePj5Iq8cnbIQzCPLdhpqwuABqTrmu3LuJY6nEdjl8VPTuca6fn4fIKhLFVFXVMyuze2zplAzM11ADECwVbW58NC2HAsvVRkS0QN/Mfnh+WuKhKo5iAysQTbOhUAxiyKMw74k1zaAgHvagBRyJrhMbr80287Vmlgq7h9QES4QsLyENJpq5Ckgx6kkDkeNglmyc0S3Z/53/hIUdZ2aBnvIjtds10dcjMtwCh/WFU5aDmLnBbLScs3KNdfzy66KYtVhpm7O6upEaK6XQr3QdbDvXL+0dAOB0KehonXLZNb7baK7s6GUNIZGJXQIDbpdibHUZjYXsQBww1xFaKRgcCeZVcRqZLAhcSNbAhZuKtkcuwcqQe6Pu2yggMOfHU8elsYuRxCSObTYdPIkJwCwO0trT1BBnYkrcZbABTzFgON9LnXTHb47IwwOj2ItVnE3qqkaFiFUEkmwA4k4mLg0WU1Ets7DanWJmNy4OYDgpHAX5kg8fA++CDIEriB0TnNoIbFIVZWHFSGHmDcfTE7hzAhNC9UWrEiq6+ywDDyOoxzzmlpoqwmw1CWBCWBCbAhVTgSIjtjeR4ZezWNWAVTctbiMXocUSM5iVj5nE3wSmMNB070PbfWQaGJf5jiX9C3/JVDxx4/YPen/7aSWv2K263a3xtg/Qt/wAkv97kq+T4o9tvbTUwjZUDFjaxNuV8VYIBISCapaebmnHa1wbd+NIc3pDkHGnX+c/li1+hH+XwWaeOOH7Pj/CS+kKQ8KcHyYn/AE4P0IH7kg4487R/H+Frd3tqGogWYqFuW0vfgxHH3YpzR9m/lWzh5HbxCQirTVe1WRmtFdR9/OgHAdTp016YYAD1UrnkdFT/AE+zXAVQQOUiHmB1049PrhSxNEt9Pio0rnex7MsOokQga+fTXCFo704PJ6fFW8MUiC1W9NNGzKzvdc1ysUjDuGznMFIIU6EjQHEZlaN1dj4fO9oIA1rqBvtpfXop6PeGncoLyDOQFZ4ZUUlvZGZkC68BrqcKJGn/AITX4MzASa03pwJ9wNq1LtaAX+0XTj4agX8u8uvDUYkVRcDakB4zxjhpmF9eHx5dcIhERYKWVSdLga3OnDXUeWFQlS1GZFZhlLAEjXS/mAfiAfDCSOYx1WkiLntDiFPhUqx0e9U015IFhWFSsh7TtGdoSH74VBozlQyRi7FQSQMyjE/ZAaHf6pLRrdzbXrKNmUJJGQsihsy6qHV0awzRujBgbA62IuDiORnKUoXAxEnJYEJmGBCzW0qVoXLqLoxv8Tcg9DckqToblTbunGPn4hJLxt18D3+R6+9KCszt/Y2ctPBY83TgbgakXtZuqm3XjxtcJ4x+mAgn9Xoe7+PJNey9Qr+62x3hSSaaPKwGl7EhQLm1jpf46Y283IDvVOgTGNpc7y0M86rkAspJ7PNqTbQ39m41Fr21OuMnE45jxyEOBo9f4/PJPcwkLNfoeovbsXv7vre3zxs/3rBq+0+B+yi7Ny125+z5UjYPoM2i3vltoeGgudbA+PPFabIiyKkj2PxUjQRoVoTRtiBKoTGRywIUsdIx5YEK4tCLa4EIDgSKxvHsbPKJTKsYKgDMGPAa3IFh78XoMpsbOUhY2bwx883aNcAh6bH00qUIAv7DHTyy3tiX9az/ABVf+zzf/wBB7l3BsIuDElRGfvWysDbzI8L2wfrWXfKUf2eXl5ecV5I7vTswyxpZguQ3JIY8raBQTyxWx5xG4kjdaGfhOyWNa0gUs5DsYm4FTD8GP+nji1+tj7is0cGnH7wu4NlsG0qIczd2zIw6W0KfPCHMjPQpzeETtN8zfctdsOgaGBYmYEjNqOGpJ5+eKc8gkfzBa2HjughEZOotL1oE5byG/wDd6cL8xbDa8PipOa9LPu/hcGRB+1qbfqhytzy2tqNeGh6YXX8KTTv+H8JQ1KjRS63ubCMD3+zp5nBX5aA4DYn3fwiFE4Ivdj/ELfhf44YVKw31WTqaCrUNGlK0iiKsjDiSIA+syiRDZmBAUCx048L4qlrhoB3/ABW9HNjup7n1qw1R/YKOw69FJT7JqHSCNo6tMjwszS1MTx2jZWbuqxZvZ00GtjpbAGuIA16dUj8iFrnvBabDqppB1BHUe9GBs6btcwjpl4WbJcixPvtbLb8MWViqKh2XMMgkhpAL9/ImtvDlwA/5bAhGtoAEBTmyk97LfUAE2NuRIAPC4vh7OpUch2HehogcAlB2bEWyrF9n5EAhjb9q452AvbClpO7h808Twg12bq79j59w8ND5onSkvEBIuVipVxe+vA2PMHiDYaEaDEd62pHsDTytNjv7/wCe/wAV5k+y5YA0M8EzmKJUiaGOV0n7PsRECY79n3afK2axHbPbTVrocHag7/Df7/BRLZ7mbMljWWWcZXlKAIbXSONMiBsvd7Q6s1tAWsNBivK4GgOiUKyMQJ6WBCWBCTKDxwIQqo3ehc8Co4EC1rdNQSo8FIGK5xYi7mqvL7bItWNpU5kRl5MCD5EWPhzxYIsUhATSzpoCpH71z8Bx+LHGPJwqzbT9PuPgEvMnSGoPDs/gfzP0wz+0nv8Aj/COZG9j0RiVsxuzNmP8oW3Acl6Dyxq48PZRhiRX8TITFRgQnwIT4ELLYE1G5dqRNlzLJ3ehy+fBhceeFQq/rFPa2Wbn/aPz/wDuYEKSnroEN1Wa/wC9IzD4M5GBCeSvhYklZbsQTZ2HAWFrPpp0wIUYqKf9mb/3H8P7zw92vU4ELtq6A6lZT5u3MW/b8PjrxwIV7ZeRVJjVwG17zFvqxt5DAhS1VVHazhiPhw15HC3SQi9ChqVUBb7OKVjp7JJAsbi5L2GF5ymdk38KIUqILGzrblmJtpbmxHDzwhcSnCMDUK6tUg5H32/PCJ679fXofl+eBCXry9D8vzwIS9eXofl+eBCXry9D8vzwWhVKgRuc2Ug+Cpr53BwIpRGniPIn/BF/0+OBFKenMaA5Qb697KgI+AAtfXBaKQ2o2cHbM8hZupiivz04dLD3eJxKJa2CSkRoZezGUszKAAoyIoUAWsMvu+GGFwPRLShwxKlgQlgQlgQlgQlbAhMyA8cCEyoBwGBC6GBCWBCWBCWBCWBCy+BNSvgQlgQnwIXMjWBOBCmoYs+pNh0H54VCO01MoHAYEIcaoxy9mvBuvLCoV31EE3cl/A6D4fnfCJVZRQAABYdBhEqe+BCVsCEhgQlfAkSwJUsCEsCExwIT4EJHAhI4EJYEJDAhI4EJYEJ7YEJsCE5GBImvgQlfAlT2wITHAhLAhLAhf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CS"/>
          </a:p>
        </p:txBody>
      </p:sp>
      <p:sp>
        <p:nvSpPr>
          <p:cNvPr id="17423" name="AutoShape 20" descr="data:image/jpeg;base64,/9j/4AAQSkZJRgABAQAAAQABAAD/2wCEAAkGBxQTEhQUEhQWFhUXGBwYGRgXGRscHRwfHhoeHBwdIB8fHSggHRwlHhgdITEhJSkrLi4uHB8zODMsNygtLisBCgoKDg0OGxAQGy0kICQsMC8wNCwsLywsLCwsLCwsLCwsLC0sLCw0LCwsLCwsLCwsLCwsLCwsLCwsLCwsLCwsLP/AABEIAL0BCwMBEQACEQEDEQH/xAAcAAABBQEBAQAAAAAAAAAAAAAFAAEDBAYCBwj/xABLEAACAQIDBQQHBAcHAQcFAQABAgMEEQASIQUGMUFREyJhcQcUMoGRobEjQsHRFTNSYnKSskNjgqLC4fDSFiQlU3OT8TSDs+LyF//EABsBAAEFAQEAAAAAAAAAAAAAAAABAgMEBQYH/8QAPREAAQQBAgMECQMDAwQCAwAAAQACAxEEITEFEkETUWFxIjKBkaGxwdHwFELhBhVSIzPxJGJygpLCFjRT/9oADAMBAAIRAxEAPwD1THmq0ksCEsCFDXViQxvLKwVEUszHkBh8cbpHBjRZKQmhZXjx3/ru39bBvTXv6p3c3Y8A97Xzfev+GmOo/tWP2XZH1v8ALx/Py1kf3RoyOz6bX0vu8161sXa0VVCk0DZo3Gh5jqCOTDgRjmp4HwPLHjULXa4OFhXcQpUsCEsCEsCEsCFW2lXxwRSTStljjUsx8B9TyA5m2JIonSvDG7lI4gCyvCN+drPNZZDkkqSJpR/5UC37KPhy1cj9u/XHW4UTY9W6hmg8XHc/TyTiz0RGTRdq7waNvv5oVsuphu0LG9JUEI3LspPuOL8PHwv0tiaRslB9em3XzHUKV/Y36B/03aH/ALXdCvR91/SGlKjUu1XZJoLKsmV37VPut3QTmtzPHTnfGPlcMM5E2MLDtxtRVQkxOLH7hFm9KdCf1S1E3/pwsf6iMQt4HlHeh7Uhnagu9O/XrdJPTw0FbeVCoZ4woBPM2Jxew+DSwzNkc4aHpajfMHCllPR3JV0E8kpopZA8WTLcJrmBBu3LQj343uNxDiIaG+jVeO1/dQwu7Nbsb817ezsxV8WqUP0UHGCP6eb1kPu/lTfqD3KCu3r2qEZ1holCqWykyuxsL2FiBfEzeAQDdzj7vsk7dy3ewdoesU0E9svaxo5W97FlBIvzsTbHM5EXZSuj7jStNNi0M9IG05KegmlibI4KKGtfLnkVCw8QGNvG2J+HxNlyA1wsamu+haa80F5XUbSeF1R9p1mZjY3qB3e6WuQRoDYD3jG0wGVpcIGUP+3dOdFGw0XH3qxStLMDk2nWOt7HLP8AK4GmIpJREfShYD/4qSLEbKaY4n2oVsesp6bapkljmk7GM2ygySPKbWY3P7LGxJtoLY0mRzZGKA2vS9wHsVaUNhmLSKr5qTfmuM8q10Wz5osmkrzKAsg0UXS3HW2a55dBizBw+eOEseTXhYpQuyGF4c1Qw9pMVmohTqmWzK6gEPfX2VvcC1tcZjiyIGPILib0IPT3q6OZ9Piqvqr9HHUCeNp5otVZRGgPe4EkXPEWGtuHnivI6ExOETD0NnopGiQPBe4eS3/ofb/w4L+xNKv+e/44o8YH/UX3tCrRbHzWwratIo3kkYKiKWZjyAFzjNjjdI4MbuU8kAWV4vvXvEZagFm7GokUqnaED1OBhcsdbCplXU63VSq8eHc4GE3Gj5Bv1PefsOiznvMjr6Ie+0KeCWB6WvWDsFKoFh7WxYEM9yCMzA2uR5Y0DSF1DvJS9rNLUVclQ0yhXzxWDBRYaBbcDbywCghAxtxorx0m0JYoATkT7QZQTcjQW4k4aQE0tad19MY81WolgQlgQvHvSdvUs7vCpvS0zfakHSaUezEOqqePj5A46nhWEYmiR3rO28B3+ZWTn5JLhDH6x+A6n7eKxNNNS+ptU+sEbREuYJlaxW4XJ+zltdr30tbGsRJ2vJy+hXxSnGhdB2Z/P562iu6O8z0bmppgWgYj1mm/Z/fTp1v7jp7NXMw25Dezf637T9Cq2Nkvx5BDL7D3+B8fmvdtkbUiqYUmgcPG4uCPmCORHMY5CaB8Lyx4ohbrXBwsK5iFKlgQlgQlgQvM9+dsrU1DQZv+6Uf2tS3J5BqsXiF4ka66cQMb2FAYYg/979G+A6lLE0PeXO9Vup+y8yIepM1SwBklYMqtqMqsCFPC4soHkBjZ52wOZGNm/NWosV+RC+U+s7byB/j4Iptqf12eed6dKcSqgMaMG1UWL3sBcnXh8eJXIyQXNLOifhcPcI3tmFB1f8qCgkapywPIFrINaaa/6xRr2bePS/j43aXdge2YPQPrDuPePqqb4+0PYPI5m7HvHctru5t4VAKSDs6iPSSI6EEaXAP3T8r+ROk1wcOZuyzHNLTR3QzaFFXCWJRXG0rsNIU7lkZxz19m2pGHJFZ2dUCB29Z2lHLpbI3ZJY3GujXvoRbxwIUcO9dOamUGoTsljS1+BfM2axtrpl4YEIxs/acNUr9i+dR3CQCNSPEC+hwIWk9F8+fZdLfQqrIR/BIyf6ccNxZvLlv9h+CvQn0Am9KUOfZVWOiK38sit+GDhLqy2e35FEvqFeebR9XVRNNGhvYZigY68BwJxei7dzjHG49etBXH9mBzOHwRPdWNIVeplGSJ5kyLYLq5SNdCQBr3z0HvwzJDpXiJptwabO+1n+PNTscMeIuOhedPAbfH5Kfe6KqyD9GsLu+e65LMpBB1bTQge7G1wDLl5Ti7OBsfUfX3qlxOJsjG5Pd6J+h+iyVTFVpDVDaFXEc0DBYWmUtnBVlIUaX7ttNdcdGRIGu7R3Ta1ijlscoVWCZaeGBolkBkMUkgVWZcuXK/Kw62ve9vDHKOa6eR4fVCwNrvotdpEbWlt60SiAkhqJ437GdipushDKi2N76sOY6Yr8ssERbztF9NCSpbZI8HlPn0W69DLf8Adqtf2ayX+lMUeM/7kZ72D6qvHu7zQ70p7xNDUpEylgsYlgjtdZZmcopk6rFbME5tlvpjR4FAzszL+668h/Kr5JcTy9Fl9lU0mUH9FwvM3eknrZGkLuTdmyAi1yeFj4knHQ8hVbkJ6o9SzV8f6qPZkPhFTkYOzSdkDuSpZdo7YbhWQIOiwKf6lODsgk7Fiz1TtyoDsH2ihYGzZaFGF+feEZB6YQho6p3ZNXu+PNlqpYELAekne8xXo6VwKh1vLJfSCO2rE8nIOnMA35rjb4Xgc/8AryD0RsO8/ZUszKELPH5noAvM93i4qqUpSPPEA5pY7hRI6cZWuNQG15WsOlj0M1dm63UdL8Aeiq4cDmHtHi3O/AB4BeiUu4zNsmSmkyLUzEyu9gQJC4cC4BsLAKSvjbGW7NAyQ8XyjT2LVEH+nR3WF2/QbRNdT9pDBBO8ZjRkYBZ+zXgxzEZj3VF8vFRpYEaML4OydykkA35WqGVjduOSQb/nvXO7+3ZqOZ5KVSrK1qmibnlNmK9COoFx0I0LcnFjyGBsnscqMORJiOEcxsdHfQ+PivbN2N44K6ES07XHBlPtIejDl58DyxyWViSYz+V48j0K3WPDhoi+KqclgQszv5vGaWEJDrVTns4F8Txc/uoDfXS9vHGhw/FEz+Z/qN1P29qa4k01u5XkW16OWRP0fRDtchz1UtwA0hNzdieovbU6AfdOOhhexrv1M2l6NHcPL8+KllY4t/Twi69Y+P5+aKBtktGLVFfTwAD2Iu+wHlofrhRI1xuOJzvE6BTmWZop0rWgdBquGl2YNGkq6onkLgfDu/jhwbl9A1n57VC6WB2jnPeqtY0DIRS7PkjbQpK0rBlI52OnzxIwvabllBHdQSGAvH+lCR4k180Qj2glSY1qmNLXR6R1A0V+ga2nh0/pxG1r8c88HpM6jqPL8+6JGiT0Jxyv7+h81pd3duyN28VSoMtPbM0Xezg31CqOOg0HXgOGNOOQSNDh1WbIwscWnoqdPtBXqHH6PlMZCBSadRr3s7EsBobrYX5csPTEZ2pXLTdmEp2ftGyKIggF7XA1I4gE9NDgQhey5K6PtAtIgVpXkUvKoNnYtYhb6i+BC2voomvSzp/5VXOn+YN/qxx/HWVk33gfUK5AfRRffxL7NrR/cSH4KT+GKPDzWVH5hPk9UrzPZU5dKchkAZVL5r39ngtud/kDjRnj5XvBBu9K8+q0cUCQtsiq1+wWvr0pJoRC73UHNoDfMAbNe1wQTe46dMU4HzQv52jVTZGNJOSXfMfdUqmjpfUhSJISFUqvtXsb31N7cfkMSieY5PbAa2nQYhYwxv8AVIo6j379F57Ds2PVIdmzy8szggG3MMbge62OmZhZ8pBLq8h/wsF02OywBftRmnotpEBY6aGFQABncNYcrZT+GJG/085x5nkknyH3TTxKhTQFX2rsmuSKWSSsiVkRn7OIakLqdSARpz1xZ/scMbSSASPG1Ec6Rx3Xqe4e68dFB3HeR5gskjOeLW1IHBRqepOlybDHDcQy3ZElEABtgUrcbaF96b0g0Eb0ckjIheMKVcqCy2kRiAeIvl5YfwmV7cpjQTROo9hSTActrEVm2isrxRU1TOyWLmGMuFzC4BI52x3lqlad9ur2UMixyMZpBEiAANnJK5TcgA5lI88FoU5r3R8lRTywNkaQZ8pDKts1irG5Fxp44Nt0WsnSb21Ea5aOeriguWSMRQsFzMWNiWvbMxPvxQljxnPJfupWxyEWAvoHHn6urK7+73CijVIgHqptIo+nWRuiD5nwBI0uH4JyHcztGDf7BQZE7YWFzivDa6GeSnqZY7yRowapqCf1jswAVb6sAWB089Li/XMLGua06HoO4BZcUL5XdvINth3X9T8Nlsd29+aZpkqakpTpBCaeCCMO7a5Sz6LYDKAovbn01oz4cnIWM1LjZJ0WmyVt8zui1S7+Szf/AEezaua/BnXs0881mHxtiBvCXfvcB8fsnOzmBCt6aHa+0ITC2zYo1uGV2nQupHNSHFjbThzxdxsNkDuYOP0VWTNa8UsNT0VPBBPDWSNS7RgnZkfKzFgUXutlBBQkE5v376gkGeTte0HKLYRr90nLFLEWv6qts7eJ4XWpiJp6nLm4Hsp1ubgjhqVI6XHEHUNlxmyNMbxzN+IVGFk2M8BvpM+LfuPkvozYu0BUU8M4FhLGr2PLMoNvdfHETxdlI6PuNLeabFq5iFKvD9+6+eCrrah45DMCIad8jdnFERfOGtlLHNa19GLeWOswoo5IY42kcu7tdS7uru+ijbL2XM792w8B3rLQbDAUh5JDm1YBrKT1I5+eLL8w36IC1o+ERgem4nv7lah2VCvCNffr9cQuyZXdVcZgY7NmD26/NTyTJGNSqj3DDA17zpZUrpIoRqQFNiNTKrtKnV42DC9gSPA25Ylge5rxRVbLhbJE4OF0DSq7o7bpqQF1SoklZMrgBcg719De/IcR1xuEgbrj2tc7YWjj79zt+qoyOhdj/wBK/XEbp427uCnZhzv2Yfl81Vm29tGS36iOxuCFuRy0zZuRI9+ITmxja1bbwjIO9D2obtWetyM71bnKL5VJUH+Ww+WEjzA94aAln4U6KIvLtl71ufu/DRwBYcx7S0js7FizFRdjy1tyGOOzsqTIlJf00+KhjaGjRF6qJHVo5ACrgoVP3gRYjx0viqwuaeZu41TjR0K8c2ruRQwbQqEaM+rpTLOq537urBjfNmPsE6nnj0DgE36uAvm1Ivw+SzskFhAauNgqhs0WzlgjZLrKzhiwIBAtbNYjW98X5JYyKa2kxrT1Ksfpmelz9pT0yKIHkRYLg3RkBDGwFu/fQcsWosw6+iNAo3RDvQWt3zr3W6CGIWvoCxPP71x8vfii/jBJoaK2OHmrKLM3rslIJmbI9GZWRGZVL5kBvY+J0xZypXODTe4VaNoFqrtHY9JE8McCoruZYyA92ytBKutyTa5HyxBBq8Dz+Se/ZetbH2mnqENQ5yx+rpIxPIdmCfhjzmaFxyXRjfmI+K0WuHLaDbx7eWShrFeN4pBTNJkfKbgiwIKkg2awI4jTkQTfxsN0OVE6wRzDUfncqsWZFkMdydFmt396oaGqrhU9oBI0Lx5UZs1o8rWsLA6DjjuGPDSbUDhaDB3aCGaOF/s631gRtZGKCd3HE2BswwzxTuiI1W8nr1ZEXSOHs45EWPt0kdi+Qm4UaABDodcK53MUgFLC7I/Up5fjjEyP9wrYx/8AbC+mBji1EvnEU1TWVtVFUTKkiGT1id/uxxmxVRcWW/3Ra+l9Acd20xQwsMY0NUB3lZhg7WXmedvdff593ctf6PN0qqroIYqpkSgLmUIoPay94kKzXsseYXuO8R7iJXRMEva/uqlHLlFreQLaNtXY2zrhWpYmXQiNQ0l+QOQF7+eH+kVV5ZXo3u1vJBXRtJTsWVHKHMpU3AB4HW1mGGkUmPYWGiizMBxNvPCJlIBtHeTZyMyzVFLnIyMC6FrH7rWucuvA6a4cA5SBj+gXl20d0KlaiPZPaQmklZ54nZc0kUYbMwUkaNy043OouRivkyMgacmjY08+61owSGVvKvYdnUSwxRwx3CRoqLfU2UWFzzNhjiZZDI8vduTa0QKFKxiNKsb6YB/4RVeHZf8A5kxqcH//AHGe35FRTeoV53u1uxWV4eSJ4IokkaO75ixKgG9gLW7w5jHVwcPY9ocVbyOLTMkLWgCkC3j2dNBP6tUsCyzRgtGSAySC4IuPA8RocI+AQOPKP2n3hRSZkmRB6R1DhtpoQfsr2190qdKeVkDZlQsCWJ4a+XLGXj8SmfK1rqonuUD4WhpIU+71GtTVUcUhcRyls2RspNomZRca2zAY0MKNrpXBwWpxKaRsEbmEi+7yRff/AHdgo54Fp1ZBJFJmBd2uVZbHvMdbMcWc+NrGDlHVU+FSPfK4OJNtKx+x5LUoI4hWPvBOM/IFz0fBamC/lwuYbgH4Wttu/wCjmepghneuCLLGsmVIQSAyg2uWGov0xqs4fFV0sN3FMk/u+SND0RUmVjLNUStlNszgAG3GwW+nnbFluMxo0VR88j/WJPtXmC96j6/ZH5D/AGxgn0cn2rqB6eB/6/JfQO6lT2lDSOeLU8RPn2Yv88crls5ch7R/kfmsZh9ELEVdPPWtJWo0diqmjDg3j7OTMkmb7vaC7MoGoKqfZtjoIGRwMEDv/bxsbezoudy+JAZIAv0T7/Yu9vSmrZHAt6zsskDmC5Bt7u0Hzxp/03FyCeIdCQtPKd6pQfZe180UcZhnR1QBg8bKoKrYgE8deGNAscNwm2EP2w1RUCWRqaSCKKmqLmUgFsyggZeI9jFiOGQBziKFFMc8GgFnKLWNPFV+gxzkukh81ux6sHkthursWCr2fTesJnMYkQWZl07QixykX0UccdfjxMmhaXBc7I4seQFotl7u0tPrDAin9q2Zv5mu3zxaZBGz1Qoy9x3KFUdczbLg2cpUyyyT0xLNltHDJd7aG75GUAW5k8scBNiBnEJJTs2j7Tp8wVdnyhFj8xTekmCaGDtIFDRinenlLNcqjtGQ2urH7O3W5BxJi8kjqfvzBw8xf3WJwrJAc5p3cqU8VRJK91kMVl7PJUiFfZBbNljaQnN4qLdcbxDjsto30XC7BLHM0FID1kNTUEf+5Kq/5cJyHvScp6lTQbKySRySSwgRksEjp4YBcqV1KjMRZjoScKGgJQ0BYKKpEWaPMpyu4vmGtnOvHGdPFbyaWhDLTAF9P44NPWI9KO7VPNRVM5hTt0jLiQCzd3XUj2u6CNb41uFZcrJ2R83ok1XRQysBaSs3+mGjrookqZlMZpYqWmVCYpoHWMSOxtYkqWN+RXQ9OtPNzChp1KzAxpYSd1mdm0McTToijuTyx352VyBrxOlsZWe53aVelLRx6LAVvPQy5D7RTkJY3/nQ3/pGL8JuFhWbnD01U3W3JpK0T1FYjyTeszo4MjgArIdBlIPAjnjTijaW2pAaApaat3NoIqeUJSwL9m4DMoJF1IuGa5v43xKWNAS2VmtjVuep3fkvcvSTRk9SkVjf3rjn+LD/AKR/s+YTsUVIR4r0ivrY4Y3llYJGgLMx5AfM+Q4446ON0jgxgslaRIAsrFy+lOmSTJJTVqaZszQgDJ+3bPmy21vbGr/ZJi2w5p9vw2VZuZE7Yq36S6hJNjVMiEMjxoysOBBkQqR8jiLhjHMzWtdoQT8ipZTbLXnG7u9lXQCSOCGKWN37W7kghiqqw9oad0csdZj5zGM5SVZy+GzPlLmCwfEIVt/aE9XULPULGjNJCgWO9rKzWvcm573G+GS5LZSSOjSmOwpMeEl/Uj6rWbSjzQyr1Rh8VIxzMDuWVp8R80j9WlY3Z6Z4YWDujKAVeNsrAgFdDyxuOldDM4tWtHjsysRjX9B08NFaWn72dnkd7WzSOzGx8ziOXJkkFOU+PgQwO5mDXzVHZC/YyIOTOv8Az44kyDUjXeAKgwheO+MdC4LY7G9ItVDTwwLRpeKNY87y6HKoUHKBfl1ONT+4RtG6xG8LyXH1a808u/20nHGlj/hjdv6ntiF3FB0CtN4JJ+5w+f2WXpqXJEI73spF/O/54y3yc8nOtuKDs4Oyu9CtZupvA1ZSUlDD2yLGpWrkSylVAbs1Vr3s9rEjWwtzJDZcNsWQ+d9G/VHj1PsXD5ub2EPo7rY7A2T6tTpBnMgTMAxABsWJA06A292I5ZO0fz0uXmm7WQvqlhNkV3YbS9WlqTJHTUnZKzhEVbFGIFuQUAXJJ0OuOl4PyMc6SuXmsldGyV88QcR5DwRbbW8UZXKiu2oN8pUaeLWPvAxoZmQ1zeVoO/cVbwsUTHSWMeb237gSUL2nvb20ckXZKA6Mhu9z3gRyA64hk4kXAt5d/H+Fuxf0zdHth7Bf1WXp4CqqtwbAC/Dh8cYj8cOcTa1W8Ge1oAeNPD+Ua3a23JSwmFIhK2dmHeIsGsbWCMSb3xs4uWY2cgaSufz+DdgeaWaNoP8Ak6vmrsu+lUvGkRfFncD5oMWDnvAssrztZzMJkh5YpY3nua9t/MIfSSzSZbS0cTiraqDP21lLoFZbGKxBsDe/HGLLG2WZ0pPrCiPbatTcJyez5HxmvDX5LUbQ2PLXxdlJtajVWtmSFAb2II9qTNxF+WGxY0UZ5m7rMj4W3GdzFpB8UWp/R0SiiTaFUwAteLs4/KxCk/PFrmKsq5H6N6K32nby/wDqTya/ysMJZRSuUu4Wzo9Fo4j/ABgv/WTgQri7u0I0FLSjw7GP/pwiEG3w3x7J0pKIxyVsjBcjXKxi2Zme3Du8r3525HjMHh3ajtZbDB8fJWMnJbCwuPRBdp76NHFNS7XjSJpoZFSWHO0b3UqRbV1YXH+2l7jeGVI2XGNgEWDuFXx8+PIYaWu9HFR2mzKJukKp/J3P9OOhfus2XR5Xjez5A0tYRwNVKR5E4zOI/wC4PJbWN6i2HolmC19bHzkhik/kJX/Xi1iG4B4EqlnjW1o6vcNzLM0NfUU8c0pmeOEKveYAMQ/ta5cXGzEClWGRQqk6ei+gOs4mqW/bnnkLf5WUfLCGRxTTkP6KjvhQxUU2x3hQRxQ1JgAHBROtidfIkk+OKuYztceRvh8tVPiSHtLKh9LUU0opKZZRDBPIySSEA99QHhXiDqyngeIHvweC9mHPeRbgNPLYq7nSOjjLgL8EbjprxqkpEhyZWYi2a4sxtyzdMWOb0rbouIL6dbdNV57tGrki2PtHZ8urUhhCPcHNFJOpS/QgDh0IHLE4hac6Kdv77vzDV2ePkCaDmCBjDDuu5Gyilt2lPfh26fHW3ztiRl8j6/xKzuKf7Tf/ACH1WrnqUQd91UfvMB9cZLI3uPogn2LJJA3Xn2ztpxRIUZvZdgtrm4vcHTzx0M+PJI7mA3AVzBz4YoeR52JRSCWWT9TS1MnQpExHxGGjBf1IUzuMQjYEqxsvdPaY7QrQv33LDO6Ja/8AERizJih9a7Cln4/EuxL6bfMb3RqPcHaj/dpovB5GY/5FIw1uFGNyU9/GJj6oA+KIwei+rI+0rIUP93EX/qK4eMSIdFE7iuSeoHsROD0VJb7StnY/uLGn+lsPGPEP2qE8QyT+8/BTU3o92dRKWaeeMNoWaoMebw7mS/HhiVwafWCp9j2prl5j5WqO0H2RYoplqH4BXqKpUv8AvOzhbeWY9AcEcTHOoUPgjIw3YsZldCaHc2z7ht7aQ+g2BTK/apFEG5BAcqj925JJ/eJJ8hoNuHFYzXcrhs/jORPbB6De7qfM/TZF8W1iLl0B4gHzGEIBTmuLdQaQPeGBPs4kRBJIwAIUXAB1PDy918UctjSAxoFuPd06rrP6bysiN8mZJI7s4W81cxouOjGnXqfkjEaJEgAsijrYfE9fHFwBsba2C5mSSbLlLnW57j5kofVbwRL7JMh6Lw+J0+F8VpM6JmxvyXQ8P/o7iuXR7Pkb3v0+G/wWVrJ+0cvlVb/dXgNPmfHnjHml7R/NVL1jhPC/7fiNgMjpKNm9K02HcBod9d1C7WFydBxviJaz5HMAeXaAa3oPNT7M2u8B7Wncgr3rKbBrcQRwYHgb4BoqU8WNlwvIomjVCtviV62dpueLyHyAX6AYkXELoVvVS38TE/nhUKQbTP7CfDAhZzc2KNJa5CoFQtVKZCbZmV2zI1+OUg6eN8YEri6ONw9XlCwuMB4l12Uu/WzKaSnaWq4QpIVNyAC65RoOJvlt44XFke1/KzqqmFLI2QNj6kfBCt1t5no92xPEoZ4naMZuALS3uRfWwfh5Y2i23Ldezml1WGotkzIC01dTwdoe0K3Vnu3HSwsfAHCSY8chtwtXWvLRQT08NGkmYV9VJNa2aBWVvIGxuPAHEjWNaKATT6W69M3K3ymWkghfZ9fJKiZSwiAQ2JCnO7DXLa9+d+OGOZZVV+OXOsI//wBoK9z9nswqP2pqmJfkgc4Ts0gxe8oVvPsTaO0IGp5hRQoWVgytNI6lTcW7qr1HkThwaApmQBhsFRbybD2nUpGknqL9lNHMjAzRm6X0KkONb8b+7Gfj8LjgeXMcdQRrXVWJXGRhaVYjg2qTrDRqPGaT8Iz9MO/t7P8AIrG/s7P8igEno3r5jMZq+MduoSRVjMgyh86qC+U908DofHFsQRjl022+S1IoxE3lbsrVJ6JgABLXTNbT7ONI/wDqwdhHd8qvfrsiq5z8lfp/RPQD9Z28x/vJT/oC4kDQNgq7pHv9Yk+ZRek3C2dH7NHEf4wZD8XLYVMRqk2dDELRRRxgckRV+gwJVaJwISwISwISwIWR3z3xWlPYxgmYrcm2iA3tx4sdNOABub6KVBbfpK1BgZOS3/RA3qzsO8+Ndw8F5RVVLyOXkZnY8WYknje1zwAvoOWIibK7bDxGwRBjdu/Yu8So8CugACgmXQ6cfDjhRd6KpkjGLSZmtIG9gUPMnRXWFRGoYmVFPC7MB8L6e/Fk/qGN5iSB5rl4f/x3Pn/TxMiL+4N3ruIAHuJTHa8yi5lYDqSPxGGjLm/yVub+kuCNHNJEB/7OH/2ULVrlg5clhpmvr5C3Djy64YZ5C7mJ1VhnA+FMxuwZGOzLgSLOp2F62avY6KN2JNyST1JJPxOuI3OLvWNrVxsXHxxWPEG+QDU2EVmnHfRMMCjhaCC7vJ+yjaFZGyPfIqtIwF7kLaw014m+nTDmhYP9RZBa1kI66n2bfngoaXZmWuhhjuUlKm37pvmv5BWPlha1XPQZDowa6gj3gj6r2MnCqqmwISvgQq0/ougeUzPV1plIAMgkjDEABRciK50UC/hhjYmMbyNAruQ5of62qkk9F1I9+0lq5L8c897+fd8MODQNgkbG1uwUlP6LtnKuUxSOt82VppLXta9lYC9ueHJ1ItS7m0EdstHT6cC0asfiwJwiEahhVBZFVR0UAfTAlXeBCWBCWBCWBCWBCWBCWBC5dwOJA8zbAhVpNpRLxkX3d76XwJFXbbkfIO3ktv6iMCLXP6Y6IB/EwH0BwItd+vk/eQeQJ/HCotVv0idQzk+IKj/fAhUqibN94keLMfkbDCJF5pvDAzVTjLlzHuZrICFTiCWtrlJ487cdMMOpXWcNyMeHCt5vXWtxfx9oQ6qo5IzZ1ZdSO8OY4gHgfdfCUtWDKjm/2pA7wO/0PwUGvQfH/bArDhIdCB7z9lPS1bx3KZQT96wJA6C40GJY53Rj0d+/qsTiPAI+IyB2SSWjZvOQwewNB95XM8zubu5bzubeVzYe4Ya+V7/WNq5g8HxsIVjsazxDdf8A5EkqlQ0IqWdpGIRGyKAQLtbU8PEW88AbYXL8Sy3TTEWSAaF/P2qrs8GOV4mN8pNvceP0+OGkUrvB5zzFhOlfX8/CjVPTM/s8OvLEMkrWbrp5cyKPc35K3+iv3/l/viD9WO5UX8TsUG/FN+izwuvgdeHThx6f8sv6pqU8Sa2uVp8kKWnqlqc6QM1hkyghrre/Ec+eLMcoJoG1zPEJZMh/aSCtK+f3Wx3V2JL27VVQojbJ2ccd7lVvcsxHM9ByJxOs1b6CghtmkqFt0QEn5j8MCRS+u00f6uEuf2pT+Go+mBCf/tJNyyAcgF0HzwloRnAnJYEJYEJYEJYEJmYDibeeBCiapQfeHu1+mBIoJNpoOTHyU/jbAi1VfbfSM/4mA+l8CLUZ2y392vnc/iMCLXS7SHOQ/wCED8sKkTS1AcfZiVj4ZiMCE60c7ju09j1Nh9bYEJzu5OdXdEHn/sfrgQuf0JAv6yqXyXX8fwwIXSJRLwMsh6KLfguBCeekWT9VTTDxLEf1A/XAhcQ7tzniFX+Jh+F8CFDW7Ekj9op7nA/qtgQhU0SsCrqGU8QwBB9x0wiUEg2ENqtgROhRS6Kfuq3d0IOitdV1A9kDgMFKeDKfDIJBRI70Bqtz5B+rkRv4gV+l7n4Ybyrfj/qM1UjPd9j90Pk3eqR/ZX8Qyn8b4TlKvN49jEamvMH6AqN9hVQUkQMbDgGS/wAM2uDlKR/HccA0fcD9QEH2BWLAHiqAUYNnAdSDwA4EXvp88PauNd3o3sfYXclq6qJg0rWiQ5lIXjdrEHXTT93xxDPJyNvqrmE+Rsn+ma018ldWwFhwGMokk2VqFxJsrq+ESWlfAltFdgVVnyHg2o8wPxA+QxbxH07l71RzY7bzjotBjRWWkMCEsCE+EQtS9Wo5Mf8ACfxthUqqTbXtwjb3kD6XwItUZd4G5LGvmS35YEWohtiQ/ft/Cg/EHAktSJX34mRvC5HyvhUKdoXcdynYHk1iPnbAhXUoatgAVRfEkfgTgQopNgt/bVCJ7/8A+cCFF+jaJfbnZ/4Rf8D9cCF0k1EuiQu58fyzfhgQrcNU/wDY0QXxYfjYfXAhWbVz/wDlx/D/APbAhcybMm4zVZUeGg+o+mBCqvR0am8kzSHzv/SPxwIXB2hRJ7EJbzFx/mJPywIU0W3ZDpBTWHgCR8gMCFIGr35CMf4R9bnBqhIbCnf9bUHyBYj6gfLAhMdh0sf6yXXoWA+Q1wIXJq6GP2UD/wCEt830wIVOt21C3CmU+JsD/lF/ngQhYgaQ3jjNuihiPiScCFdh3enb7gX+Ij8LnAhQz7GnTjGx/h730vgQqeqnmCOo4e44RCGbyyzVMkEV8xswQGw10J5dFHHFLLBc5oV/DIDXFZl4mC5iCFzFb9GHFT0bwOKVK/YUebAltajYW6Ekys814lynICO8TyJB4L8CfniZkJOpUL5gNAgexjeaO3W/yOEx/wDcCMk/6TlrsaqxksCEsCE+EKFOatzoWIHhy/HDkLN7x1k6VTwwsrqiB7lVNxluT3r/AAxSllkEha1dZw3h+C/DbNONSa3O90NlWqNsyLRxSqVEjOwYhF9nXLoRb7pwx07+zDr6lTw8JwznSQlugaCBZ67ojS7yypTVAkhi9YiKWcqp0Y63Hs3sOI68NMPE0ga69xSrv4VhuyYTEbjk5uvUDod91YpN5tpGlmlXKMoRlZEjsF1L34gaW0OuhtgEkpjLksmDw1mYyHWjYN82+gFH7aK7utt+vqIpZJJVyqA6myAkAsH0UX4gcbYfBI9zSXKrxbCxYJmRwg3fpb9arU6e5Ctkb0SVVVBCznI4AkZifayEsRrYKCPrysAyPIc97QrWZwOHHxZZTuD6Ouwuh7UW3sdKNonjKzRA/arcZrXtoQRb/fE073R04bdVk8Kw4csvhdo+raentVU7YaLZ7SssfrN1YXjBCqWUW719dfcb4aXvEXMd1Ziw8SXiQx2A8mo33IB1vzVPZu+destOrGPJIy6CNBdSQSNBcaEfHELZpeZoPVaU/DOH9hM6IHmjB6ncBT1XpDqQ4iVlzdsysSg0XPlVR1054V2S4Gh3pIeAwuZ2ztuQEC+tWT/Ckrd46r1irieTSGEuBe3eAT9k66sdMPdM4PcO4fZVIuGQOxceQg294B16a/ZVnrpVo6esZVZHdllAFjYOVFiTYGw+J8DhO2eI2v8AelHC8Z2ZLiCwatpvrQJtafdSGNqcS1mQO5LBMxFl5Ai9yfPFiIuLbcsfiLII5yyDYaXe56lZej3qqJKrNCscVOkgBURKSVzagtlLZioOoIA8NMVmSySP9HYLcyuH4GFijtrMjga33ruGlX3rlN+a9KiRs/aRRylWQog0LkACwDX0sDc8r4Z28ocTuAVb/tOA+Bg9V7m2DZ6Cz4fmiu1e+dc1W0MTJlBXQKvsnLexJufa4C5xI6aTtC1qqQcNwhgtyJbsg7Wdde4eCp7R21XT1LU8BYlNWBGY8r3BBsATawF/wHyyOkLWdEmLw/Bhw25GXZ5vPrsBXhqlXbQkjqaqHuKIoWddNcwjVhx46ngcDpnB7m9w+ibBwzHfiRS0SXPAOp25iPkoJdryeqUzIoaoneRb2FgENtF0XMcw1OlgdOeG9s/kbW5KmHCcQZcvPpHGAas9R71p9wNuo0coq1jWWJ8uYILnqNL6gg8NNRibHkLgQ7cLL4zhQ472Pg9V4sfnctJPvTEPYVm+AH5/LFi1jKi28szm0UY9wLn5W+mC0JxTV0vtMUHiQvyXX5YEKaDdS+sspJ55R+J/LBSFBvBu2ERJqdSZYHElrkl1++g5XI4W5i3PEMzLAI3CngeGkg7FdK0LgyIgcSIGYgKAV5F8xC+Avrx6HEYAI5uilfJybp6SigRe0ihjU2J7qoD5XGnwNsI1rdxScHl4u1VqtqZKlaYsWkYd4DLYDuhiABnQfaXBYnNlYW5hS4c3LXhfjV7Ko2dxfVIBsXdbsnftSSwLCMgi2UKDnOnO9racGxDEzkda0pD2jPBTNGRxBHmMWIsqCU0x4J8CsxzHN3C5xOmpYELoDDSlTYckTUWxYpJJJZJQh7MxgHmDwPDiPfiIwtLi7wpaMfE5GQNgAFNdzeN3agrd36b1WOASFijliwBBIN7C5XlmPLDTjt5Ay1ZZxyZuU7J5RbhVa1orVbHD6vLDHGxMtszu/eNuGtmJ8zfDzE0tLe9U4+IzNmZMdeXYbD3BRbIhmWnkp1XOrrksBmNrWtdYxbTmQcDY6by2nT55lnbOGgEG9ybN31PyTbO3NqA6MsWTJGYxeQC4JJN+4Dc5iL29xwxuOGm76UrM/GpZWFpaNXB3XpWg9yvbI9Hrx5Lsi2YsSGLH2WXjkXNo3DS1vE4VmO1tV0SZXGZsnnDgKcKru1u/MohtLcftGiu940bO4OlyOGmU3AF+Y4nD5Ig+r6Krh57sVr+QauFX1Hkod6t34ZEWKOWONP7Tv3drEEcQx0tfS2uCWPnFXSMDN/SSdoGhzulk6KhtChp+2pHjYkUwUAAWvlI6jXh1w0wtJae5Sx8UlbHKwgHtNSfPuQYbIUNM+W7SOGuX4ASZ7D7PS5A6+eG/p26nv+9qc8cmIY2hTRVd+nLZ8k9dsySWaeVL5plKuE10IFxl7Mn7o4G/jhHwWS4HdLi8ZMbI4XsBaw2Dre5108yp9lbrVU1PTxPGQkTsxDPYXzMRdSDfRjwte+EZASwB/QqfL4qyPKllx9edoF6itKNfBauDdJyO+6geF2/LFqlzqrUm4RimLpN3HYM6kDvddMpsTc6gjjpbETYQ11tNLTm4m6eFsUzA4tFA6gj3GiqM25QjeUmdI1klEly9mGViwtdP3uFz54b+nFk3ubU/95cWMaWA8rS3rqCANR7FDtDZsQrHqY5dWK3VQLWGXSzJYewODYUwjn5wVCOKO/SjGcwEC6NkHW+4+PkoK2MirappGaJ3Fm7y8Da+hRgeA+A564DEOfnBopGcTcMcY8jA9o2uwR7QQq1dsg1M80xTO8q5SFFwNAAQMpKtZeNzhHQNc4uPVPg4zPDCyFmgab6663R8FeptyJ2ijQDJ2ZzKWexBzFr3Cm3H9n88HYDlDe5B4vKch8xaDziiOhFV5o7sbcYRg9pKSWYs2XiSeJzEa/yjhw4kyRxBg0VXMzH5Tw5wAAFADYAI9T7BgT7gY9W1+R0+WJFTRFEAFgAB0GmBCjqKpE9t1XzIGBCF1G80K+zmc+AsPibYS0IVU71SH2EVfPvH8BgtCegQvAbGxYm5FgQRIXUjQgEMb2tbXFZ43H53qwWCRgsofBtCl2fGkDzBAigBSWZiOA7uW54WvzthgpqtQ4ry0BgtFNlyJOqTqpCsLpmFmy8jx0BGoHS3DhhdCbTXxCN5BGvVKsqVF2LBUtYkkAG176nlrjneJ8RkLzBB5GtTfcE9rTSobU2nFHGxYhu6TlGpOmMTGhlMgLNCDv3KVsLn9NFUlgj7NHSZWzqrBbG4uL2JFxfXnbHo4Ni1kOFEgqmzAccCROrdAfhhCEqfCpEArtuSrUNEkcbBcpJbMDYqpJJzhRx+mKj5niTkaF0uLwnDdhDJmeW3fUVdkDoie9Nc9NVrTwRpLdAw7TNc3uTqrqLWGHTTPa/laEzhvC8WbEORO4to0aIrp4HvXOzt83FLPN2FMJI3RVGRuBPevdyTa45jDG5LywuoaKzLwPGblxwBzqcCdxendojeyN9qhqaWSaKNXyFoQqkKe5mBa7k2NxwtzxLHK8sLnDyWfm4OLFlRwxPJBNO1FjWu5BKb0k1zGItFThHcKDlfrY/2mnP4HEAypNDQo/netd/AcEc7WvdzNFkWO7T9qs7Z37qUmWMFRH3TKwU90M1uIOndsRfriWXILH8o26rP4fwaPIxTK8kON8oFa0PKzr3KPezaNRTxK7qWzMFHa5yOBJsMw6DDsiV0bQQqvBuHxZsrmSEiheld/iCiO26N6aATvkylkFu8bBmAJNrcATh8ryxvMq2BiNycjsjeztvAGlW3JqkramaMr9kguhFwza2u2thfjYAW6nDIZjI4jorvE+EtwoI3EkuO/d7P+VZ332maGWGOnghftAf1oZze4At3wBxwk8rmEBvVLwjhsGXHI+ZxHL3VtR8D3Kpsn0g1JSp7SOBWhjJUKrAZgeB75uLA8LeeGMyHkOsDQK3k8GxWOh7NziJHVdjaumial3/rWp5ZWjhFlBjIVrEhjm0Lm4AVumtsDZ5CwuIRPwnCjyo4GvcSTThYsaWOnkudkekKqcOJlVcsZlDqhBKi19CSDx0OFjyXG+YdLScQ4JCzlOO+7cGkEg0T5fJUKHfCqqJkSUELLcJlzDXkONm5DQDiD4FI8h5cA4aFOzuCY0WO90LyXMq9R8uneFd27OaQxdsmVZO0Jv7XdW4AsdCWIHeHPlxxLLL2ZF+Ky+G8N/WMfy+sOWu7U635DVENxIBXRPLJ3MshQKnMZVIuWJ172FgkMjST3o4vgR4UzY2Em23r32fsh+8e15KWraCnp4ZAFDXlDM3j98Lx8MRSzPa/laFe4fwvEmxRPO8t1rcVvp0K7/8A9CqVoVnEcAYzmOwVwuUIG4Z73vfn7sN/Uv7Pm03VkcCxjmnH5nUGc24u7ru2V+s36qYKISzwoKh5CiLZgoUAHMRmJPlccfDD3Tvay3DVVoeEY2RlmOF5LAASdLvuGg+Soy+kGrjpO0dIe27YJYg2yFCdQH0bMLan3Ya6eRsfMRrf0UkPC8GfMMMTyWhpJojcGu7xVpN/Kj1qWJljCJGH9lr+yhJ9rh3iR7sPE7uctO1X8FBLwmL9I2VhPM5/L4esR3eCD02/VVPKiyjJHKSEKXU+Gt+8L2B0HG/hiOPJeXCxoVazOBY8cDzE8l7BZ2+XTwRSONnNlBZvAEnFxcqitLu3M3EBB+8dfgPxthUIxS7rRL7bM5/lHy1+eCkKtvJXQ0YiULkLk+yPuqNSR97UqOuuKHEHyMYOy9a9AevereM22ucTTWizaD1b09WqSNEs4Qm1iyst+On3hcai9tOeMwcScyQR5LOW+t2FPHluht0JN9a3+KW0dtFYWKi3dORLWFgNCwBOmnsjS2FlklyZTEw0wbkbnwBVI5rQA4jVx0vu7ysl6l28eZ3YuSTcm/Mi1umnK2LXZRsNNAHkqp4nPDIWtNt7j+WpHU2KkWJB8vMHmMZz4zG4Houow86PLjtuh6jqP48VLsCo7SMJfKyCxHO3Xy5eHwx0MEgc2h0WNlxOZIXHY6omiop6sfeT+OJlVRFEltpEbeJUfIm+BCoYEIcmziKlp78Vy29wF736AaWxD2X+pz2tQ8SvAGIW7G7vxvavqrVJsKonqPWMjNlXIl7AAa21Lm5sSOXHgOGARHtOclK7iLRhfpYmkWbJJu9ttNtFNF6Pp+wmjzKvaPmF+I1U20Nj7PUccMGNTS291bdxzmyYp+T1ARV72K7lV21sOejpAqpGzuxTuKR3cli1g1s9wO98sD2PZHyt19ifjZGLl5vazktA1FuvW7rbbwVDbu7lTTQ06hVfJJdMqm51LXbvkWBNuA44ikhe1rQNaKvYfE8WeeV77ZzNo24VppQ03RXbO6Ls1SzVEadsykIMugU90W1OgsNCvDnwxK/GLi4826z8fjbIWxNEV8gPXXXeunvBTbxLJVGKOVw0UZU9xLE90AgsWvrYnRefE4dJEX0CdAq+JxOLFD3RMPO4EWToNb2r8pEd7toGrpzAqZRdTe9z3SDw0HzxJKznbyqpw7M/SZAmIur023CEbEpTTMTESl0CEjQmxYkk3vc3Hw6WGGxwhhsdymzuJvy2U8a8xPkCAAPZSVRs+WoqEchnEeq6FjfTUnMSdRcCwGg8bo6IueHE6BLBxFsGI+GNp5n7knT2Cu5W6bcmoY1Btl7YW7xAtcEHgST7V9QMJ2Grje6ldxe2QN5f9og7717NFY2fuBKkEsbGPMVspVbEk5h3u8c1g2nDh44G49MLb38E7I4uJclmQGn0TdF1j2aaK1sXcqVW+2KZOw7G1r3PJuJt0I56dBhWQ1uelKLJ4oJASxtO5+e728KAF+ZXWwdyZY5oWmlDx0+bslsLjMb6m1299uAwjMflIJN1sn5XFxLG9rI+UvrmN3ddw6K5v3us1a8BzBUjJz36Ei/PTQcdcOmh7StdlFwzihwQ+m2XDTXar+6bd3saFJ1zoQ8pdFQXAGVVA00Hs35ccOjjDLA71XzMw5RY524aATvepN/FYilqqmWoeqfsxIwMRGW6hbDvD7QHrzPPFdjJHOLzodtluZWXgwQsxY7c2+aw4b3sdFRoaCSWiEDdzLMXGgJ9gDqNNTz5YbHA50fKdNVNmcWhx87t4/TBZRo+KI1mye0hEZCqQb9wZQDc6gXIHtHS+vhiZ0AczlPwWRBxZ0GSZmAkEUQ42T7a92isVGxJ6uHs8uZs186rYaC2ozFb6nmOPDTCviL2cpPwSYnEo8TJM0UZogii7vN70i2zPR/IJ3kYrGjJlyjvW9nx1vl+eBuOGv5vBOyOMyTY7YiNQ7mu/EkaUpti7gOk0RmkDxQlii2F+91P3vlb5YRmPykWbA2TsnjHaxvDY+V0lcxveu4dFvoolUWUBR0AsMWViLvAhUq3asMV87gEcuJ+A1whNJCQBZWC3hr/AFp81rKFKoDxAPEnxNh5cOpOdLLzuvuWZLkOefDu+pQfYzkRjkQT9b/jiKdjX2DsU6Z5bNzNPcrc0t9WI164jiibG3lZsonvfK7mOpQ2imWNuyLCx1Q3Go6ef/OmJ3DmHMpZmOe3tKPj91emiDC3wPQ4iIBFFRwTvgeJIzRH5SqbA2T2lSGzZVyliAdSToQPC5uT/wDIdg+uW36vxXX5sgdA11aOo+XVbeCnSMdxQOp5nzPE41VjpzUjAlQGOMse6CfIXwJqZ0IJBFiOOBCKbA2t2DENco3EDkeRH0/+MKhFJ97F+5GT4sQPpfBaEOqN5Jm4ZV8lv9b4EIbUVkj+27N4E6fDhgQuIYWfRFLfwgn6YRCJ0+7s7cVCj94/gLnCoROn3TH9pIT4KLfM3+mCkInT7DgThGCerd766YVCIqoAsAAOgwIT4EKlU7WhT2pFv0Gp+A1wIQqp3rQewjN4khR+JwloQqp3knbgVQfujX4m+BCGT1DPq7M3mScIhRYEK7SbJmk9mM26nQfPj7sKhGKTdM/2jgeCD8T+WCkIxS7DgTggY9W1+unwGFQiIGBCfAhVavaEcftuB4c/gNcCEErN6wNIkJ8W0HwGv0wloQSs2zNJ7TkDovdHy4+/AhCZjwHLj/z3/TFbJfTa71Ty30A0dVFPMEUseH/NMUVTijdK8MbuTS5pF7t7WLEsffhbtI/1iLutL8FX31oIzs6OYova9vlD2F7Wa6k8SO7e3hiRi6ngTnAADYg/NZXdWhzzB7DLHr7+X5+7CvOin4/l8kHY3q75D+a+K1W2a3sYWfnwXzPD8/diNosrl8LGOTO2Idd/Lqn3ALN2RJJID3Phcr+IwYzf+qcR3fZddxANZAGDTXTyFrX1kuNRYio5sCREJduKNI0+Og+AwItCKiYuxY2ueNsCRRYEIjs3Y0kwzJlC3tcn8rnnhUIzT7pr/aSE+CgD5m/0wUhFKfYcCcIwT1bvfXTCoRBVAFgLDwwIT4EKtU10cftuq+BOvw44EIXU70RD2Az/ACHz1+WEtCFVO9ErewFQfE/E6fLBaEKqa2ST23ZvAnT4cMCFXwiE6qSbAXJ5DjgQidLsCd/uZR1fT5cflhUIxS7qKP1jlvBdB8dT9MFIRik2bFH7CKD14n4nXCoVvAhLAhQVVbHGLu6r5nX3DicCEErN6kGkalvE6D8/phLQglZtyaTi+UdE0+fH54EIYDc6anw1wIV6HZrMLkgYELukKi65Szjpr8eQwIUdbs2VrSBbgj2VOo/O/hfFKcFx0VbLxZSQ4aj5KBKIiGV2XW1gCNQL982Phfx0PXBHEQwkblV2QvbG51a7ePih8UysLqwI6gg4rOaWmiKVRRb8tbZVP41J+k35YkYut4GNv/E/NR7qbvMITJFJFPmIzdm2q90HKSbC4vw0t44c5hdsq/GoZJpQ5oOgqj57jz+izG9tW5maFhYRtw53sOOtueEa2le4Lw/sWds/1nCvIX9aXoO5tOkdFCyixdAzHmb3Pw14fni5EwAWBuquc9zp3AnYlWZ5LnEipqPAhVcCRI4EJsCEd3SrckhjPB+H8Q4fEX+WFCFrZ6lEF3ZV8yBhUIXU7ywrwLOf3R+JthLQhVTvW59hFXxNz+X44LQhdTtSZ/akbyBsPgLYEKlhEJ8CFJBAzmyKWPgCcCEWpd2pm9qyDxNz8B+eFpCL0u68S+2Wc/AfAa/PBSEXp6VEFkVV8hbCoU2BCWBCiqKlEF3YKPE2wIQWr3pjXSNS56+yPnr8sJaEErN4Jn+9kHRNPnxwIQp25k6nrxP54RCjZm+6vvP/AD8sCFGQPvtfw4D4c8CEVo4HPsplHVtPlx+WFQiUdH+2xbw4D4DX54EtKwiACwAA8MIlXAUi4B0JPA8LkH8D8cRmPVWBN6Ou6pbb2hFFE/auq5lawJGZrg8BxPHlixDE5xAaFXe6zZXjqjHQEA7qqQDupJZnMfZZj2ecSZeIDAMtx0uGN+unTFPIwY5iCdD4K5iZbsYktAPmvStwWENIo7PKXJcksTnNgA9rd0EAadBfXnjS44jeWtNq1JmGY8z1R2tuhDPNJM0sis5zELlsNLaXBPLEfYhTR8TexoaGjTzRemQRRRxKSVjUKCeJsLa4kAoUqEkhkeXnqU2FUaVsCVVL4E1EBseXoPiMKhL9DS9B8RgQnXZEwNwACOBDDAhJtkTHUgE9cwwITfoeXoPiMCEv0NL0H8wwIXabCnPBR8RgQr1Luq5/WOqjoNT+A+uCkIxS7uwJxUuerG/y4fLBSEUjQKLKAB0AthULrAhLAhMzAcTbAhU6qvy+wpc+YA+J/LAhBauqq34ZUH7pF/ifwthEITJsmYm7anqWvgQmXYsp4AfEYKQpf0DKLE2I5i4wIVptlkDuJc+Y+uBCgG70rayMFH7KEX+J/LAhT0tDHHqigHrxPxOuESqxgSpHAhLAhVtpbQjgjaSQ2UfEnkB1Jw9jHPdytSE0vI9s7RaomeVhbNoBe+VRwH4+ZON2GIRsDQoHGyqJNsSJFa2OB28OcAgyKLHUam2o4HjiKe+zdXcnN3Xp7IcYCmXGBCWBCbAhLAhVTgSI7VpU52MeqFMqd4DKxCjMb8VHeNrcRwa4tK3krVV3iXmPLtXxVfsazPHrZRkD95TfJIbsOHtra+g48Bh1xpnLPY9nw+6YU9YI0Cm75Y2YvIPaVSXXg3tPl4C1g2o44LjtHLMGit9Ovv8AirFMKwSnuh0YmykqCq9q59rtPa7MraykGwBtYtgPIQlHbB3eP5Pj3eCnXZ9Z6u4fWXOhUowN1LoZACSnAZwBcaZQGvrg9Dm8EtTchB3se7r3eK6paSpD3eOTL2drK63vZubTaMdOIaxPtaXwHl6fnwSASXre351/O9RGGvsdHJ7FgCXUWbLJY/rPav2ehVh++bElbYm1N8Pjr4+X3XbNVAxjJP3SmYgrY5phmuO2cmyKeBNs19MHooPa6aH8PmeicU9dkGcsxyAfZlEIfs1yk5nIKh8+bqSO6RphLZ0S8s1a/Dy+6sPT1JWYMZA9myusiqh732YUXzCy6HNYXv7WhCW3RO5ZCDe/wTQTTpO7MWaBVkCqCGZvYKk8ydGUDwJPtDCEtrxTgJA4k7aoTSy1ncDCYWyl7shuSiA2IlXTMrm19Lju6jDzyKJva6Xf4PNc1HrjMBaTTLc3Q3t22Yi0q82i0zKdOGhBByfns/lDu2J0v4ePj5Iq8cnbIQzCPLdhpqwuABqTrmu3LuJY6nEdjl8VPTuca6fn4fIKhLFVFXVMyuze2zplAzM11ADECwVbW58NC2HAsvVRkS0QN/Mfnh+WuKhKo5iAysQTbOhUAxiyKMw74k1zaAgHvagBRyJrhMbr80287Vmlgq7h9QES4QsLyENJpq5Ckgx6kkDkeNglmyc0S3Z/53/hIUdZ2aBnvIjtds10dcjMtwCh/WFU5aDmLnBbLScs3KNdfzy66KYtVhpm7O6upEaK6XQr3QdbDvXL+0dAOB0KehonXLZNb7baK7s6GUNIZGJXQIDbpdibHUZjYXsQBww1xFaKRgcCeZVcRqZLAhcSNbAhZuKtkcuwcqQe6Pu2yggMOfHU8elsYuRxCSObTYdPIkJwCwO0trT1BBnYkrcZbABTzFgON9LnXTHb47IwwOj2ItVnE3qqkaFiFUEkmwA4k4mLg0WU1Ets7DanWJmNy4OYDgpHAX5kg8fA++CDIEriB0TnNoIbFIVZWHFSGHmDcfTE7hzAhNC9UWrEiq6+ywDDyOoxzzmlpoqwmw1CWBCWBCbAhVTgSIjtjeR4ZezWNWAVTctbiMXocUSM5iVj5nE3wSmMNB070PbfWQaGJf5jiX9C3/JVDxx4/YPen/7aSWv2K263a3xtg/Qt/wAkv97kq+T4o9tvbTUwjZUDFjaxNuV8VYIBISCapaebmnHa1wbd+NIc3pDkHGnX+c/li1+hH+XwWaeOOH7Pj/CS+kKQ8KcHyYn/AE4P0IH7kg4487R/H+Frd3tqGogWYqFuW0vfgxHH3YpzR9m/lWzh5HbxCQirTVe1WRmtFdR9/OgHAdTp016YYAD1UrnkdFT/AE+zXAVQQOUiHmB1049PrhSxNEt9Pio0rnex7MsOokQga+fTXCFo704PJ6fFW8MUiC1W9NNGzKzvdc1ysUjDuGznMFIIU6EjQHEZlaN1dj4fO9oIA1rqBvtpfXop6PeGncoLyDOQFZ4ZUUlvZGZkC68BrqcKJGn/AITX4MzASa03pwJ9wNq1LtaAX+0XTj4agX8u8uvDUYkVRcDakB4zxjhpmF9eHx5dcIhERYKWVSdLga3OnDXUeWFQlS1GZFZhlLAEjXS/mAfiAfDCSOYx1WkiLntDiFPhUqx0e9U015IFhWFSsh7TtGdoSH74VBozlQyRi7FQSQMyjE/ZAaHf6pLRrdzbXrKNmUJJGQsihsy6qHV0awzRujBgbA62IuDiORnKUoXAxEnJYEJmGBCzW0qVoXLqLoxv8Tcg9DckqToblTbunGPn4hJLxt18D3+R6+9KCszt/Y2ctPBY83TgbgakXtZuqm3XjxtcJ4x+mAgn9Xoe7+PJNey9Qr+62x3hSSaaPKwGl7EhQLm1jpf46Y283IDvVOgTGNpc7y0M86rkAspJ7PNqTbQ39m41Fr21OuMnE45jxyEOBo9f4/PJPcwkLNfoeovbsXv7vre3zxs/3rBq+0+B+yi7Ny125+z5UjYPoM2i3vltoeGgudbA+PPFabIiyKkj2PxUjQRoVoTRtiBKoTGRywIUsdIx5YEK4tCLa4EIDgSKxvHsbPKJTKsYKgDMGPAa3IFh78XoMpsbOUhY2bwx883aNcAh6bH00qUIAv7DHTyy3tiX9az/ABVf+zzf/wBB7l3BsIuDElRGfvWysDbzI8L2wfrWXfKUf2eXl5ecV5I7vTswyxpZguQ3JIY8raBQTyxWx5xG4kjdaGfhOyWNa0gUs5DsYm4FTD8GP+nji1+tj7is0cGnH7wu4NlsG0qIczd2zIw6W0KfPCHMjPQpzeETtN8zfctdsOgaGBYmYEjNqOGpJ5+eKc8gkfzBa2HjughEZOotL1oE5byG/wDd6cL8xbDa8PipOa9LPu/hcGRB+1qbfqhytzy2tqNeGh6YXX8KTTv+H8JQ1KjRS63ubCMD3+zp5nBX5aA4DYn3fwiFE4Ivdj/ELfhf44YVKw31WTqaCrUNGlK0iiKsjDiSIA+syiRDZmBAUCx048L4qlrhoB3/ABW9HNjup7n1qw1R/YKOw69FJT7JqHSCNo6tMjwszS1MTx2jZWbuqxZvZ00GtjpbAGuIA16dUj8iFrnvBabDqppB1BHUe9GBs6btcwjpl4WbJcixPvtbLb8MWViqKh2XMMgkhpAL9/ImtvDlwA/5bAhGtoAEBTmyk97LfUAE2NuRIAPC4vh7OpUch2HehogcAlB2bEWyrF9n5EAhjb9q452AvbClpO7h808Twg12bq79j59w8ND5onSkvEBIuVipVxe+vA2PMHiDYaEaDEd62pHsDTytNjv7/wCe/wAV5k+y5YA0M8EzmKJUiaGOV0n7PsRECY79n3afK2axHbPbTVrocHag7/Df7/BRLZ7mbMljWWWcZXlKAIbXSONMiBsvd7Q6s1tAWsNBivK4GgOiUKyMQJ6WBCWBCTKDxwIQqo3ehc8Co4EC1rdNQSo8FIGK5xYi7mqvL7bItWNpU5kRl5MCD5EWPhzxYIsUhATSzpoCpH71z8Bx+LHGPJwqzbT9PuPgEvMnSGoPDs/gfzP0wz+0nv8Aj/COZG9j0RiVsxuzNmP8oW3Acl6Dyxq48PZRhiRX8TITFRgQnwIT4ELLYE1G5dqRNlzLJ3ehy+fBhceeFQq/rFPa2Wbn/aPz/wDuYEKSnroEN1Wa/wC9IzD4M5GBCeSvhYklZbsQTZ2HAWFrPpp0wIUYqKf9mb/3H8P7zw92vU4ELtq6A6lZT5u3MW/b8PjrxwIV7ZeRVJjVwG17zFvqxt5DAhS1VVHazhiPhw15HC3SQi9ChqVUBb7OKVjp7JJAsbi5L2GF5ymdk38KIUqILGzrblmJtpbmxHDzwhcSnCMDUK6tUg5H32/PCJ679fXofl+eBCXry9D8vzwIS9eXofl+eBCXry9D8vzwWhVKgRuc2Ug+Cpr53BwIpRGniPIn/BF/0+OBFKenMaA5Qb697KgI+AAtfXBaKQ2o2cHbM8hZupiivz04dLD3eJxKJa2CSkRoZezGUszKAAoyIoUAWsMvu+GGFwPRLShwxKlgQlgQlgQlgQlbAhMyA8cCEyoBwGBC6GBCWBCWBCWBCWBCy+BNSvgQlgQnwIXMjWBOBCmoYs+pNh0H54VCO01MoHAYEIcaoxy9mvBuvLCoV31EE3cl/A6D4fnfCJVZRQAABYdBhEqe+BCVsCEhgQlfAkSwJUsCEsCExwIT4EJHAhI4EJYEJDAhI4EJYEJ7YEJsCE5GBImvgQlfAlT2wITHAhLAhLAhf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CS"/>
          </a:p>
        </p:txBody>
      </p:sp>
      <p:sp>
        <p:nvSpPr>
          <p:cNvPr id="17424" name="AutoShape 22" descr="data:image/jpeg;base64,/9j/4AAQSkZJRgABAQAAAQABAAD/2wCEAAkGBxQTEhQUEhQWFhUXGBwYGRgXGRscHRwfHhoeHBwdIB8fHSggHRwlHhgdITEhJSkrLi4uHB8zODMsNygtLisBCgoKDg0OGxAQGy0kICQsMC8wNCwsLywsLCwsLCwsLCwsLC0sLCw0LCwsLCwsLCwsLCwsLCwsLCwsLCwsLCwsLP/AABEIAL0BCwMBEQACEQEDEQH/xAAcAAABBQEBAQAAAAAAAAAAAAAFAAEDBAYCBwj/xABLEAACAQIDBQQHBAcHAQcFAQABAgMEEQASIQUGMUFREyJhcQcUMoGRobEjQsHRFTNSYnKSskNjgqLC4fDSFiQlU3OT8TSDs+LyF//EABsBAAEFAQEAAAAAAAAAAAAAAAABAgMEBQYH/8QAPREAAQQBAgMECQMDAwQCAwAAAQACAxEEITEFEkETUWFxIjKBkaGxwdHwFELhBhVSIzPxJGJygpLCFjRT/9oADAMBAAIRAxEAPwD1THmq0ksCEsCFDXViQxvLKwVEUszHkBh8cbpHBjRZKQmhZXjx3/ru39bBvTXv6p3c3Y8A97Xzfev+GmOo/tWP2XZH1v8ALx/Py1kf3RoyOz6bX0vu8161sXa0VVCk0DZo3Gh5jqCOTDgRjmp4HwPLHjULXa4OFhXcQpUsCEsCEsCEsCFW2lXxwRSTStljjUsx8B9TyA5m2JIonSvDG7lI4gCyvCN+drPNZZDkkqSJpR/5UC37KPhy1cj9u/XHW4UTY9W6hmg8XHc/TyTiz0RGTRdq7waNvv5oVsuphu0LG9JUEI3LspPuOL8PHwv0tiaRslB9em3XzHUKV/Y36B/03aH/ALXdCvR91/SGlKjUu1XZJoLKsmV37VPut3QTmtzPHTnfGPlcMM5E2MLDtxtRVQkxOLH7hFm9KdCf1S1E3/pwsf6iMQt4HlHeh7Uhnagu9O/XrdJPTw0FbeVCoZ4woBPM2Jxew+DSwzNkc4aHpajfMHCllPR3JV0E8kpopZA8WTLcJrmBBu3LQj343uNxDiIaG+jVeO1/dQwu7Nbsb817ezsxV8WqUP0UHGCP6eb1kPu/lTfqD3KCu3r2qEZ1holCqWykyuxsL2FiBfEzeAQDdzj7vsk7dy3ewdoesU0E9svaxo5W97FlBIvzsTbHM5EXZSuj7jStNNi0M9IG05KegmlibI4KKGtfLnkVCw8QGNvG2J+HxNlyA1wsamu+haa80F5XUbSeF1R9p1mZjY3qB3e6WuQRoDYD3jG0wGVpcIGUP+3dOdFGw0XH3qxStLMDk2nWOt7HLP8AK4GmIpJREfShYD/4qSLEbKaY4n2oVsesp6bapkljmk7GM2ygySPKbWY3P7LGxJtoLY0mRzZGKA2vS9wHsVaUNhmLSKr5qTfmuM8q10Wz5osmkrzKAsg0UXS3HW2a55dBizBw+eOEseTXhYpQuyGF4c1Qw9pMVmohTqmWzK6gEPfX2VvcC1tcZjiyIGPILib0IPT3q6OZ9Piqvqr9HHUCeNp5otVZRGgPe4EkXPEWGtuHnivI6ExOETD0NnopGiQPBe4eS3/ofb/w4L+xNKv+e/44o8YH/UX3tCrRbHzWwratIo3kkYKiKWZjyAFzjNjjdI4MbuU8kAWV4vvXvEZagFm7GokUqnaED1OBhcsdbCplXU63VSq8eHc4GE3Gj5Bv1PefsOiznvMjr6Ie+0KeCWB6WvWDsFKoFh7WxYEM9yCMzA2uR5Y0DSF1DvJS9rNLUVclQ0yhXzxWDBRYaBbcDbywCghAxtxorx0m0JYoATkT7QZQTcjQW4k4aQE0tad19MY81WolgQlgQvHvSdvUs7vCpvS0zfakHSaUezEOqqePj5A46nhWEYmiR3rO28B3+ZWTn5JLhDH6x+A6n7eKxNNNS+ptU+sEbREuYJlaxW4XJ+zltdr30tbGsRJ2vJy+hXxSnGhdB2Z/P562iu6O8z0bmppgWgYj1mm/Z/fTp1v7jp7NXMw25Dezf637T9Cq2Nkvx5BDL7D3+B8fmvdtkbUiqYUmgcPG4uCPmCORHMY5CaB8Lyx4ohbrXBwsK5iFKlgQlgQlgQvM9+dsrU1DQZv+6Uf2tS3J5BqsXiF4ka66cQMb2FAYYg/979G+A6lLE0PeXO9Vup+y8yIepM1SwBklYMqtqMqsCFPC4soHkBjZ52wOZGNm/NWosV+RC+U+s7byB/j4Iptqf12eed6dKcSqgMaMG1UWL3sBcnXh8eJXIyQXNLOifhcPcI3tmFB1f8qCgkapywPIFrINaaa/6xRr2bePS/j43aXdge2YPQPrDuPePqqb4+0PYPI5m7HvHctru5t4VAKSDs6iPSSI6EEaXAP3T8r+ROk1wcOZuyzHNLTR3QzaFFXCWJRXG0rsNIU7lkZxz19m2pGHJFZ2dUCB29Z2lHLpbI3ZJY3GujXvoRbxwIUcO9dOamUGoTsljS1+BfM2axtrpl4YEIxs/acNUr9i+dR3CQCNSPEC+hwIWk9F8+fZdLfQqrIR/BIyf6ccNxZvLlv9h+CvQn0Am9KUOfZVWOiK38sit+GDhLqy2e35FEvqFeebR9XVRNNGhvYZigY68BwJxei7dzjHG49etBXH9mBzOHwRPdWNIVeplGSJ5kyLYLq5SNdCQBr3z0HvwzJDpXiJptwabO+1n+PNTscMeIuOhedPAbfH5Kfe6KqyD9GsLu+e65LMpBB1bTQge7G1wDLl5Ti7OBsfUfX3qlxOJsjG5Pd6J+h+iyVTFVpDVDaFXEc0DBYWmUtnBVlIUaX7ttNdcdGRIGu7R3Ta1ijlscoVWCZaeGBolkBkMUkgVWZcuXK/Kw62ve9vDHKOa6eR4fVCwNrvotdpEbWlt60SiAkhqJ437GdipushDKi2N76sOY6Yr8ssERbztF9NCSpbZI8HlPn0W69DLf8Adqtf2ayX+lMUeM/7kZ72D6qvHu7zQ70p7xNDUpEylgsYlgjtdZZmcopk6rFbME5tlvpjR4FAzszL+668h/Kr5JcTy9Fl9lU0mUH9FwvM3eknrZGkLuTdmyAi1yeFj4knHQ8hVbkJ6o9SzV8f6qPZkPhFTkYOzSdkDuSpZdo7YbhWQIOiwKf6lODsgk7Fiz1TtyoDsH2ihYGzZaFGF+feEZB6YQho6p3ZNXu+PNlqpYELAekne8xXo6VwKh1vLJfSCO2rE8nIOnMA35rjb4Xgc/8AryD0RsO8/ZUszKELPH5noAvM93i4qqUpSPPEA5pY7hRI6cZWuNQG15WsOlj0M1dm63UdL8Aeiq4cDmHtHi3O/AB4BeiUu4zNsmSmkyLUzEyu9gQJC4cC4BsLAKSvjbGW7NAyQ8XyjT2LVEH+nR3WF2/QbRNdT9pDBBO8ZjRkYBZ+zXgxzEZj3VF8vFRpYEaML4OydykkA35WqGVjduOSQb/nvXO7+3ZqOZ5KVSrK1qmibnlNmK9COoFx0I0LcnFjyGBsnscqMORJiOEcxsdHfQ+PivbN2N44K6ES07XHBlPtIejDl58DyxyWViSYz+V48j0K3WPDhoi+KqclgQszv5vGaWEJDrVTns4F8Txc/uoDfXS9vHGhw/FEz+Z/qN1P29qa4k01u5XkW16OWRP0fRDtchz1UtwA0hNzdieovbU6AfdOOhhexrv1M2l6NHcPL8+KllY4t/Twi69Y+P5+aKBtktGLVFfTwAD2Iu+wHlofrhRI1xuOJzvE6BTmWZop0rWgdBquGl2YNGkq6onkLgfDu/jhwbl9A1n57VC6WB2jnPeqtY0DIRS7PkjbQpK0rBlI52OnzxIwvabllBHdQSGAvH+lCR4k180Qj2glSY1qmNLXR6R1A0V+ga2nh0/pxG1r8c88HpM6jqPL8+6JGiT0Jxyv7+h81pd3duyN28VSoMtPbM0Xezg31CqOOg0HXgOGNOOQSNDh1WbIwscWnoqdPtBXqHH6PlMZCBSadRr3s7EsBobrYX5csPTEZ2pXLTdmEp2ftGyKIggF7XA1I4gE9NDgQhey5K6PtAtIgVpXkUvKoNnYtYhb6i+BC2voomvSzp/5VXOn+YN/qxx/HWVk33gfUK5AfRRffxL7NrR/cSH4KT+GKPDzWVH5hPk9UrzPZU5dKchkAZVL5r39ngtud/kDjRnj5XvBBu9K8+q0cUCQtsiq1+wWvr0pJoRC73UHNoDfMAbNe1wQTe46dMU4HzQv52jVTZGNJOSXfMfdUqmjpfUhSJISFUqvtXsb31N7cfkMSieY5PbAa2nQYhYwxv8AVIo6j379F57Ds2PVIdmzy8szggG3MMbge62OmZhZ8pBLq8h/wsF02OywBftRmnotpEBY6aGFQABncNYcrZT+GJG/085x5nkknyH3TTxKhTQFX2rsmuSKWSSsiVkRn7OIakLqdSARpz1xZ/scMbSSASPG1Ec6Rx3Xqe4e68dFB3HeR5gskjOeLW1IHBRqepOlybDHDcQy3ZElEABtgUrcbaF96b0g0Eb0ckjIheMKVcqCy2kRiAeIvl5YfwmV7cpjQTROo9hSTActrEVm2isrxRU1TOyWLmGMuFzC4BI52x3lqlad9ur2UMixyMZpBEiAANnJK5TcgA5lI88FoU5r3R8lRTywNkaQZ8pDKts1irG5Fxp44Nt0WsnSb21Ea5aOeriguWSMRQsFzMWNiWvbMxPvxQljxnPJfupWxyEWAvoHHn6urK7+73CijVIgHqptIo+nWRuiD5nwBI0uH4JyHcztGDf7BQZE7YWFzivDa6GeSnqZY7yRowapqCf1jswAVb6sAWB089Li/XMLGua06HoO4BZcUL5XdvINth3X9T8Nlsd29+aZpkqakpTpBCaeCCMO7a5Sz6LYDKAovbn01oz4cnIWM1LjZJ0WmyVt8zui1S7+Szf/AEezaua/BnXs0881mHxtiBvCXfvcB8fsnOzmBCt6aHa+0ITC2zYo1uGV2nQupHNSHFjbThzxdxsNkDuYOP0VWTNa8UsNT0VPBBPDWSNS7RgnZkfKzFgUXutlBBQkE5v376gkGeTte0HKLYRr90nLFLEWv6qts7eJ4XWpiJp6nLm4Hsp1ubgjhqVI6XHEHUNlxmyNMbxzN+IVGFk2M8BvpM+LfuPkvozYu0BUU8M4FhLGr2PLMoNvdfHETxdlI6PuNLeabFq5iFKvD9+6+eCrrah45DMCIad8jdnFERfOGtlLHNa19GLeWOswoo5IY42kcu7tdS7uru+ijbL2XM792w8B3rLQbDAUh5JDm1YBrKT1I5+eLL8w36IC1o+ERgem4nv7lah2VCvCNffr9cQuyZXdVcZgY7NmD26/NTyTJGNSqj3DDA17zpZUrpIoRqQFNiNTKrtKnV42DC9gSPA25Ylge5rxRVbLhbJE4OF0DSq7o7bpqQF1SoklZMrgBcg719De/IcR1xuEgbrj2tc7YWjj79zt+qoyOhdj/wBK/XEbp427uCnZhzv2Yfl81Vm29tGS36iOxuCFuRy0zZuRI9+ITmxja1bbwjIO9D2obtWetyM71bnKL5VJUH+Ww+WEjzA94aAln4U6KIvLtl71ufu/DRwBYcx7S0js7FizFRdjy1tyGOOzsqTIlJf00+KhjaGjRF6qJHVo5ACrgoVP3gRYjx0viqwuaeZu41TjR0K8c2ruRQwbQqEaM+rpTLOq537urBjfNmPsE6nnj0DgE36uAvm1Ivw+SzskFhAauNgqhs0WzlgjZLrKzhiwIBAtbNYjW98X5JYyKa2kxrT1Ksfpmelz9pT0yKIHkRYLg3RkBDGwFu/fQcsWosw6+iNAo3RDvQWt3zr3W6CGIWvoCxPP71x8vfii/jBJoaK2OHmrKLM3rslIJmbI9GZWRGZVL5kBvY+J0xZypXODTe4VaNoFqrtHY9JE8McCoruZYyA92ytBKutyTa5HyxBBq8Dz+Se/ZetbH2mnqENQ5yx+rpIxPIdmCfhjzmaFxyXRjfmI+K0WuHLaDbx7eWShrFeN4pBTNJkfKbgiwIKkg2awI4jTkQTfxsN0OVE6wRzDUfncqsWZFkMdydFmt396oaGqrhU9oBI0Lx5UZs1o8rWsLA6DjjuGPDSbUDhaDB3aCGaOF/s631gRtZGKCd3HE2BswwzxTuiI1W8nr1ZEXSOHs45EWPt0kdi+Qm4UaABDodcK53MUgFLC7I/Up5fjjEyP9wrYx/8AbC+mBji1EvnEU1TWVtVFUTKkiGT1id/uxxmxVRcWW/3Ra+l9Acd20xQwsMY0NUB3lZhg7WXmedvdff593ctf6PN0qqroIYqpkSgLmUIoPay94kKzXsseYXuO8R7iJXRMEva/uqlHLlFreQLaNtXY2zrhWpYmXQiNQ0l+QOQF7+eH+kVV5ZXo3u1vJBXRtJTsWVHKHMpU3AB4HW1mGGkUmPYWGiizMBxNvPCJlIBtHeTZyMyzVFLnIyMC6FrH7rWucuvA6a4cA5SBj+gXl20d0KlaiPZPaQmklZ54nZc0kUYbMwUkaNy043OouRivkyMgacmjY08+61owSGVvKvYdnUSwxRwx3CRoqLfU2UWFzzNhjiZZDI8vduTa0QKFKxiNKsb6YB/4RVeHZf8A5kxqcH//AHGe35FRTeoV53u1uxWV4eSJ4IokkaO75ixKgG9gLW7w5jHVwcPY9ocVbyOLTMkLWgCkC3j2dNBP6tUsCyzRgtGSAySC4IuPA8RocI+AQOPKP2n3hRSZkmRB6R1DhtpoQfsr2190qdKeVkDZlQsCWJ4a+XLGXj8SmfK1rqonuUD4WhpIU+71GtTVUcUhcRyls2RspNomZRca2zAY0MKNrpXBwWpxKaRsEbmEi+7yRff/AHdgo54Fp1ZBJFJmBd2uVZbHvMdbMcWc+NrGDlHVU+FSPfK4OJNtKx+x5LUoI4hWPvBOM/IFz0fBamC/lwuYbgH4Wttu/wCjmepghneuCLLGsmVIQSAyg2uWGov0xqs4fFV0sN3FMk/u+SND0RUmVjLNUStlNszgAG3GwW+nnbFluMxo0VR88j/WJPtXmC96j6/ZH5D/AGxgn0cn2rqB6eB/6/JfQO6lT2lDSOeLU8RPn2Yv88crls5ch7R/kfmsZh9ELEVdPPWtJWo0diqmjDg3j7OTMkmb7vaC7MoGoKqfZtjoIGRwMEDv/bxsbezoudy+JAZIAv0T7/Yu9vSmrZHAt6zsskDmC5Bt7u0Hzxp/03FyCeIdCQtPKd6pQfZe180UcZhnR1QBg8bKoKrYgE8deGNAscNwm2EP2w1RUCWRqaSCKKmqLmUgFsyggZeI9jFiOGQBziKFFMc8GgFnKLWNPFV+gxzkukh81ux6sHkthursWCr2fTesJnMYkQWZl07QixykX0UccdfjxMmhaXBc7I4seQFotl7u0tPrDAin9q2Zv5mu3zxaZBGz1Qoy9x3KFUdczbLg2cpUyyyT0xLNltHDJd7aG75GUAW5k8scBNiBnEJJTs2j7Tp8wVdnyhFj8xTekmCaGDtIFDRinenlLNcqjtGQ2urH7O3W5BxJi8kjqfvzBw8xf3WJwrJAc5p3cqU8VRJK91kMVl7PJUiFfZBbNljaQnN4qLdcbxDjsto30XC7BLHM0FID1kNTUEf+5Kq/5cJyHvScp6lTQbKySRySSwgRksEjp4YBcqV1KjMRZjoScKGgJQ0BYKKpEWaPMpyu4vmGtnOvHGdPFbyaWhDLTAF9P44NPWI9KO7VPNRVM5hTt0jLiQCzd3XUj2u6CNb41uFZcrJ2R83ok1XRQysBaSs3+mGjrookqZlMZpYqWmVCYpoHWMSOxtYkqWN+RXQ9OtPNzChp1KzAxpYSd1mdm0McTToijuTyx352VyBrxOlsZWe53aVelLRx6LAVvPQy5D7RTkJY3/nQ3/pGL8JuFhWbnD01U3W3JpK0T1FYjyTeszo4MjgArIdBlIPAjnjTijaW2pAaApaat3NoIqeUJSwL9m4DMoJF1IuGa5v43xKWNAS2VmtjVuep3fkvcvSTRk9SkVjf3rjn+LD/AKR/s+YTsUVIR4r0ivrY4Y3llYJGgLMx5AfM+Q4446ON0jgxgslaRIAsrFy+lOmSTJJTVqaZszQgDJ+3bPmy21vbGr/ZJi2w5p9vw2VZuZE7Yq36S6hJNjVMiEMjxoysOBBkQqR8jiLhjHMzWtdoQT8ipZTbLXnG7u9lXQCSOCGKWN37W7kghiqqw9oad0csdZj5zGM5SVZy+GzPlLmCwfEIVt/aE9XULPULGjNJCgWO9rKzWvcm573G+GS5LZSSOjSmOwpMeEl/Uj6rWbSjzQyr1Rh8VIxzMDuWVp8R80j9WlY3Z6Z4YWDujKAVeNsrAgFdDyxuOldDM4tWtHjsysRjX9B08NFaWn72dnkd7WzSOzGx8ziOXJkkFOU+PgQwO5mDXzVHZC/YyIOTOv8Az44kyDUjXeAKgwheO+MdC4LY7G9ItVDTwwLRpeKNY87y6HKoUHKBfl1ONT+4RtG6xG8LyXH1a808u/20nHGlj/hjdv6ntiF3FB0CtN4JJ+5w+f2WXpqXJEI73spF/O/54y3yc8nOtuKDs4Oyu9CtZupvA1ZSUlDD2yLGpWrkSylVAbs1Vr3s9rEjWwtzJDZcNsWQ+d9G/VHj1PsXD5ub2EPo7rY7A2T6tTpBnMgTMAxABsWJA06A292I5ZO0fz0uXmm7WQvqlhNkV3YbS9WlqTJHTUnZKzhEVbFGIFuQUAXJJ0OuOl4PyMc6SuXmsldGyV88QcR5DwRbbW8UZXKiu2oN8pUaeLWPvAxoZmQ1zeVoO/cVbwsUTHSWMeb237gSUL2nvb20ckXZKA6Mhu9z3gRyA64hk4kXAt5d/H+Fuxf0zdHth7Bf1WXp4CqqtwbAC/Dh8cYj8cOcTa1W8Ge1oAeNPD+Ua3a23JSwmFIhK2dmHeIsGsbWCMSb3xs4uWY2cgaSufz+DdgeaWaNoP8Ak6vmrsu+lUvGkRfFncD5oMWDnvAssrztZzMJkh5YpY3nua9t/MIfSSzSZbS0cTiraqDP21lLoFZbGKxBsDe/HGLLG2WZ0pPrCiPbatTcJyez5HxmvDX5LUbQ2PLXxdlJtajVWtmSFAb2II9qTNxF+WGxY0UZ5m7rMj4W3GdzFpB8UWp/R0SiiTaFUwAteLs4/KxCk/PFrmKsq5H6N6K32nby/wDqTya/ysMJZRSuUu4Wzo9Fo4j/ABgv/WTgQri7u0I0FLSjw7GP/pwiEG3w3x7J0pKIxyVsjBcjXKxi2Zme3Du8r3525HjMHh3ajtZbDB8fJWMnJbCwuPRBdp76NHFNS7XjSJpoZFSWHO0b3UqRbV1YXH+2l7jeGVI2XGNgEWDuFXx8+PIYaWu9HFR2mzKJukKp/J3P9OOhfus2XR5Xjez5A0tYRwNVKR5E4zOI/wC4PJbWN6i2HolmC19bHzkhik/kJX/Xi1iG4B4EqlnjW1o6vcNzLM0NfUU8c0pmeOEKveYAMQ/ta5cXGzEClWGRQqk6ei+gOs4mqW/bnnkLf5WUfLCGRxTTkP6KjvhQxUU2x3hQRxQ1JgAHBROtidfIkk+OKuYztceRvh8tVPiSHtLKh9LUU0opKZZRDBPIySSEA99QHhXiDqyngeIHvweC9mHPeRbgNPLYq7nSOjjLgL8EbjprxqkpEhyZWYi2a4sxtyzdMWOb0rbouIL6dbdNV57tGrki2PtHZ8urUhhCPcHNFJOpS/QgDh0IHLE4hac6Kdv77vzDV2ePkCaDmCBjDDuu5Gyilt2lPfh26fHW3ztiRl8j6/xKzuKf7Tf/ACH1WrnqUQd91UfvMB9cZLI3uPogn2LJJA3Xn2ztpxRIUZvZdgtrm4vcHTzx0M+PJI7mA3AVzBz4YoeR52JRSCWWT9TS1MnQpExHxGGjBf1IUzuMQjYEqxsvdPaY7QrQv33LDO6Ja/8AERizJih9a7Cln4/EuxL6bfMb3RqPcHaj/dpovB5GY/5FIw1uFGNyU9/GJj6oA+KIwei+rI+0rIUP93EX/qK4eMSIdFE7iuSeoHsROD0VJb7StnY/uLGn+lsPGPEP2qE8QyT+8/BTU3o92dRKWaeeMNoWaoMebw7mS/HhiVwafWCp9j2prl5j5WqO0H2RYoplqH4BXqKpUv8AvOzhbeWY9AcEcTHOoUPgjIw3YsZldCaHc2z7ht7aQ+g2BTK/apFEG5BAcqj925JJ/eJJ8hoNuHFYzXcrhs/jORPbB6De7qfM/TZF8W1iLl0B4gHzGEIBTmuLdQaQPeGBPs4kRBJIwAIUXAB1PDy918UctjSAxoFuPd06rrP6bysiN8mZJI7s4W81cxouOjGnXqfkjEaJEgAsijrYfE9fHFwBsba2C5mSSbLlLnW57j5kofVbwRL7JMh6Lw+J0+F8VpM6JmxvyXQ8P/o7iuXR7Pkb3v0+G/wWVrJ+0cvlVb/dXgNPmfHnjHml7R/NVL1jhPC/7fiNgMjpKNm9K02HcBod9d1C7WFydBxviJaz5HMAeXaAa3oPNT7M2u8B7Wncgr3rKbBrcQRwYHgb4BoqU8WNlwvIomjVCtviV62dpueLyHyAX6AYkXELoVvVS38TE/nhUKQbTP7CfDAhZzc2KNJa5CoFQtVKZCbZmV2zI1+OUg6eN8YEri6ONw9XlCwuMB4l12Uu/WzKaSnaWq4QpIVNyAC65RoOJvlt44XFke1/KzqqmFLI2QNj6kfBCt1t5no92xPEoZ4naMZuALS3uRfWwfh5Y2i23Ldezml1WGotkzIC01dTwdoe0K3Vnu3HSwsfAHCSY8chtwtXWvLRQT08NGkmYV9VJNa2aBWVvIGxuPAHEjWNaKATT6W69M3K3ymWkghfZ9fJKiZSwiAQ2JCnO7DXLa9+d+OGOZZVV+OXOsI//wBoK9z9nswqP2pqmJfkgc4Ts0gxe8oVvPsTaO0IGp5hRQoWVgytNI6lTcW7qr1HkThwaApmQBhsFRbybD2nUpGknqL9lNHMjAzRm6X0KkONb8b+7Gfj8LjgeXMcdQRrXVWJXGRhaVYjg2qTrDRqPGaT8Iz9MO/t7P8AIrG/s7P8igEno3r5jMZq+MduoSRVjMgyh86qC+U908DofHFsQRjl022+S1IoxE3lbsrVJ6JgABLXTNbT7ONI/wDqwdhHd8qvfrsiq5z8lfp/RPQD9Z28x/vJT/oC4kDQNgq7pHv9Yk+ZRek3C2dH7NHEf4wZD8XLYVMRqk2dDELRRRxgckRV+gwJVaJwISwISwISwIWR3z3xWlPYxgmYrcm2iA3tx4sdNOABub6KVBbfpK1BgZOS3/RA3qzsO8+Ndw8F5RVVLyOXkZnY8WYknje1zwAvoOWIibK7bDxGwRBjdu/Yu8So8CugACgmXQ6cfDjhRd6KpkjGLSZmtIG9gUPMnRXWFRGoYmVFPC7MB8L6e/Fk/qGN5iSB5rl4f/x3Pn/TxMiL+4N3ruIAHuJTHa8yi5lYDqSPxGGjLm/yVub+kuCNHNJEB/7OH/2ULVrlg5clhpmvr5C3Djy64YZ5C7mJ1VhnA+FMxuwZGOzLgSLOp2F62avY6KN2JNyST1JJPxOuI3OLvWNrVxsXHxxWPEG+QDU2EVmnHfRMMCjhaCC7vJ+yjaFZGyPfIqtIwF7kLaw014m+nTDmhYP9RZBa1kI66n2bfngoaXZmWuhhjuUlKm37pvmv5BWPlha1XPQZDowa6gj3gj6r2MnCqqmwISvgQq0/ougeUzPV1plIAMgkjDEABRciK50UC/hhjYmMbyNAruQ5of62qkk9F1I9+0lq5L8c897+fd8MODQNgkbG1uwUlP6LtnKuUxSOt82VppLXta9lYC9ueHJ1ItS7m0EdstHT6cC0asfiwJwiEahhVBZFVR0UAfTAlXeBCWBCWBCWBCWBCWBCWBC5dwOJA8zbAhVpNpRLxkX3d76XwJFXbbkfIO3ktv6iMCLXP6Y6IB/EwH0BwItd+vk/eQeQJ/HCotVv0idQzk+IKj/fAhUqibN94keLMfkbDCJF5pvDAzVTjLlzHuZrICFTiCWtrlJ487cdMMOpXWcNyMeHCt5vXWtxfx9oQ6qo5IzZ1ZdSO8OY4gHgfdfCUtWDKjm/2pA7wO/0PwUGvQfH/bArDhIdCB7z9lPS1bx3KZQT96wJA6C40GJY53Rj0d+/qsTiPAI+IyB2SSWjZvOQwewNB95XM8zubu5bzubeVzYe4Ya+V7/WNq5g8HxsIVjsazxDdf8A5EkqlQ0IqWdpGIRGyKAQLtbU8PEW88AbYXL8Sy3TTEWSAaF/P2qrs8GOV4mN8pNvceP0+OGkUrvB5zzFhOlfX8/CjVPTM/s8OvLEMkrWbrp5cyKPc35K3+iv3/l/viD9WO5UX8TsUG/FN+izwuvgdeHThx6f8sv6pqU8Sa2uVp8kKWnqlqc6QM1hkyghrre/Ec+eLMcoJoG1zPEJZMh/aSCtK+f3Wx3V2JL27VVQojbJ2ccd7lVvcsxHM9ByJxOs1b6CghtmkqFt0QEn5j8MCRS+u00f6uEuf2pT+Go+mBCf/tJNyyAcgF0HzwloRnAnJYEJYEJYEJYEJmYDibeeBCiapQfeHu1+mBIoJNpoOTHyU/jbAi1VfbfSM/4mA+l8CLUZ2y392vnc/iMCLXS7SHOQ/wCED8sKkTS1AcfZiVj4ZiMCE60c7ju09j1Nh9bYEJzu5OdXdEHn/sfrgQuf0JAv6yqXyXX8fwwIXSJRLwMsh6KLfguBCeekWT9VTTDxLEf1A/XAhcQ7tzniFX+Jh+F8CFDW7Ekj9op7nA/qtgQhU0SsCrqGU8QwBB9x0wiUEg2ENqtgROhRS6Kfuq3d0IOitdV1A9kDgMFKeDKfDIJBRI70Bqtz5B+rkRv4gV+l7n4Ybyrfj/qM1UjPd9j90Pk3eqR/ZX8Qyn8b4TlKvN49jEamvMH6AqN9hVQUkQMbDgGS/wAM2uDlKR/HccA0fcD9QEH2BWLAHiqAUYNnAdSDwA4EXvp88PauNd3o3sfYXclq6qJg0rWiQ5lIXjdrEHXTT93xxDPJyNvqrmE+Rsn+ma018ldWwFhwGMokk2VqFxJsrq+ESWlfAltFdgVVnyHg2o8wPxA+QxbxH07l71RzY7bzjotBjRWWkMCEsCE+EQtS9Wo5Mf8ACfxthUqqTbXtwjb3kD6XwItUZd4G5LGvmS35YEWohtiQ/ft/Cg/EHAktSJX34mRvC5HyvhUKdoXcdynYHk1iPnbAhXUoatgAVRfEkfgTgQopNgt/bVCJ7/8A+cCFF+jaJfbnZ/4Rf8D9cCF0k1EuiQu58fyzfhgQrcNU/wDY0QXxYfjYfXAhWbVz/wDlx/D/APbAhcybMm4zVZUeGg+o+mBCqvR0am8kzSHzv/SPxwIXB2hRJ7EJbzFx/mJPywIU0W3ZDpBTWHgCR8gMCFIGr35CMf4R9bnBqhIbCnf9bUHyBYj6gfLAhMdh0sf6yXXoWA+Q1wIXJq6GP2UD/wCEt830wIVOt21C3CmU+JsD/lF/ngQhYgaQ3jjNuihiPiScCFdh3enb7gX+Ij8LnAhQz7GnTjGx/h730vgQqeqnmCOo4e44RCGbyyzVMkEV8xswQGw10J5dFHHFLLBc5oV/DIDXFZl4mC5iCFzFb9GHFT0bwOKVK/YUebAltajYW6Ekys814lynICO8TyJB4L8CfniZkJOpUL5gNAgexjeaO3W/yOEx/wDcCMk/6TlrsaqxksCEsCE+EKFOatzoWIHhy/HDkLN7x1k6VTwwsrqiB7lVNxluT3r/AAxSllkEha1dZw3h+C/DbNONSa3O90NlWqNsyLRxSqVEjOwYhF9nXLoRb7pwx07+zDr6lTw8JwznSQlugaCBZ67ojS7yypTVAkhi9YiKWcqp0Y63Hs3sOI68NMPE0ga69xSrv4VhuyYTEbjk5uvUDod91YpN5tpGlmlXKMoRlZEjsF1L34gaW0OuhtgEkpjLksmDw1mYyHWjYN82+gFH7aK7utt+vqIpZJJVyqA6myAkAsH0UX4gcbYfBI9zSXKrxbCxYJmRwg3fpb9arU6e5Ctkb0SVVVBCznI4AkZifayEsRrYKCPrysAyPIc97QrWZwOHHxZZTuD6Ouwuh7UW3sdKNonjKzRA/arcZrXtoQRb/fE073R04bdVk8Kw4csvhdo+raentVU7YaLZ7SssfrN1YXjBCqWUW719dfcb4aXvEXMd1Ziw8SXiQx2A8mo33IB1vzVPZu+destOrGPJIy6CNBdSQSNBcaEfHELZpeZoPVaU/DOH9hM6IHmjB6ncBT1XpDqQ4iVlzdsysSg0XPlVR1054V2S4Gh3pIeAwuZ2ztuQEC+tWT/Ckrd46r1irieTSGEuBe3eAT9k66sdMPdM4PcO4fZVIuGQOxceQg294B16a/ZVnrpVo6esZVZHdllAFjYOVFiTYGw+J8DhO2eI2v8AelHC8Z2ZLiCwatpvrQJtafdSGNqcS1mQO5LBMxFl5Ai9yfPFiIuLbcsfiLII5yyDYaXe56lZej3qqJKrNCscVOkgBURKSVzagtlLZioOoIA8NMVmSySP9HYLcyuH4GFijtrMjga33ruGlX3rlN+a9KiRs/aRRylWQog0LkACwDX0sDc8r4Z28ocTuAVb/tOA+Bg9V7m2DZ6Cz4fmiu1e+dc1W0MTJlBXQKvsnLexJufa4C5xI6aTtC1qqQcNwhgtyJbsg7Wdde4eCp7R21XT1LU8BYlNWBGY8r3BBsATawF/wHyyOkLWdEmLw/Bhw25GXZ5vPrsBXhqlXbQkjqaqHuKIoWddNcwjVhx46ngcDpnB7m9w+ibBwzHfiRS0SXPAOp25iPkoJdryeqUzIoaoneRb2FgENtF0XMcw1OlgdOeG9s/kbW5KmHCcQZcvPpHGAas9R71p9wNuo0coq1jWWJ8uYILnqNL6gg8NNRibHkLgQ7cLL4zhQ472Pg9V4sfnctJPvTEPYVm+AH5/LFi1jKi28szm0UY9wLn5W+mC0JxTV0vtMUHiQvyXX5YEKaDdS+sspJ55R+J/LBSFBvBu2ERJqdSZYHElrkl1++g5XI4W5i3PEMzLAI3CngeGkg7FdK0LgyIgcSIGYgKAV5F8xC+Avrx6HEYAI5uilfJybp6SigRe0ihjU2J7qoD5XGnwNsI1rdxScHl4u1VqtqZKlaYsWkYd4DLYDuhiABnQfaXBYnNlYW5hS4c3LXhfjV7Ko2dxfVIBsXdbsnftSSwLCMgi2UKDnOnO9racGxDEzkda0pD2jPBTNGRxBHmMWIsqCU0x4J8CsxzHN3C5xOmpYELoDDSlTYckTUWxYpJJJZJQh7MxgHmDwPDiPfiIwtLi7wpaMfE5GQNgAFNdzeN3agrd36b1WOASFijliwBBIN7C5XlmPLDTjt5Ay1ZZxyZuU7J5RbhVa1orVbHD6vLDHGxMtszu/eNuGtmJ8zfDzE0tLe9U4+IzNmZMdeXYbD3BRbIhmWnkp1XOrrksBmNrWtdYxbTmQcDY6by2nT55lnbOGgEG9ybN31PyTbO3NqA6MsWTJGYxeQC4JJN+4Dc5iL29xwxuOGm76UrM/GpZWFpaNXB3XpWg9yvbI9Hrx5Lsi2YsSGLH2WXjkXNo3DS1vE4VmO1tV0SZXGZsnnDgKcKru1u/MohtLcftGiu940bO4OlyOGmU3AF+Y4nD5Ig+r6Krh57sVr+QauFX1Hkod6t34ZEWKOWONP7Tv3drEEcQx0tfS2uCWPnFXSMDN/SSdoGhzulk6KhtChp+2pHjYkUwUAAWvlI6jXh1w0wtJae5Sx8UlbHKwgHtNSfPuQYbIUNM+W7SOGuX4ASZ7D7PS5A6+eG/p26nv+9qc8cmIY2hTRVd+nLZ8k9dsySWaeVL5plKuE10IFxl7Mn7o4G/jhHwWS4HdLi8ZMbI4XsBaw2Dre5108yp9lbrVU1PTxPGQkTsxDPYXzMRdSDfRjwte+EZASwB/QqfL4qyPKllx9edoF6itKNfBauDdJyO+6geF2/LFqlzqrUm4RimLpN3HYM6kDvddMpsTc6gjjpbETYQ11tNLTm4m6eFsUzA4tFA6gj3GiqM25QjeUmdI1klEly9mGViwtdP3uFz54b+nFk3ubU/95cWMaWA8rS3rqCANR7FDtDZsQrHqY5dWK3VQLWGXSzJYewODYUwjn5wVCOKO/SjGcwEC6NkHW+4+PkoK2MirappGaJ3Fm7y8Da+hRgeA+A564DEOfnBopGcTcMcY8jA9o2uwR7QQq1dsg1M80xTO8q5SFFwNAAQMpKtZeNzhHQNc4uPVPg4zPDCyFmgab6663R8FeptyJ2ijQDJ2ZzKWexBzFr3Cm3H9n88HYDlDe5B4vKch8xaDziiOhFV5o7sbcYRg9pKSWYs2XiSeJzEa/yjhw4kyRxBg0VXMzH5Tw5wAAFADYAI9T7BgT7gY9W1+R0+WJFTRFEAFgAB0GmBCjqKpE9t1XzIGBCF1G80K+zmc+AsPibYS0IVU71SH2EVfPvH8BgtCegQvAbGxYm5FgQRIXUjQgEMb2tbXFZ43H53qwWCRgsofBtCl2fGkDzBAigBSWZiOA7uW54WvzthgpqtQ4ry0BgtFNlyJOqTqpCsLpmFmy8jx0BGoHS3DhhdCbTXxCN5BGvVKsqVF2LBUtYkkAG176nlrjneJ8RkLzBB5GtTfcE9rTSobU2nFHGxYhu6TlGpOmMTGhlMgLNCDv3KVsLn9NFUlgj7NHSZWzqrBbG4uL2JFxfXnbHo4Ni1kOFEgqmzAccCROrdAfhhCEqfCpEArtuSrUNEkcbBcpJbMDYqpJJzhRx+mKj5niTkaF0uLwnDdhDJmeW3fUVdkDoie9Nc9NVrTwRpLdAw7TNc3uTqrqLWGHTTPa/laEzhvC8WbEORO4to0aIrp4HvXOzt83FLPN2FMJI3RVGRuBPevdyTa45jDG5LywuoaKzLwPGblxwBzqcCdxendojeyN9qhqaWSaKNXyFoQqkKe5mBa7k2NxwtzxLHK8sLnDyWfm4OLFlRwxPJBNO1FjWu5BKb0k1zGItFThHcKDlfrY/2mnP4HEAypNDQo/netd/AcEc7WvdzNFkWO7T9qs7Z37qUmWMFRH3TKwU90M1uIOndsRfriWXILH8o26rP4fwaPIxTK8kON8oFa0PKzr3KPezaNRTxK7qWzMFHa5yOBJsMw6DDsiV0bQQqvBuHxZsrmSEiheld/iCiO26N6aATvkylkFu8bBmAJNrcATh8ryxvMq2BiNycjsjeztvAGlW3JqkramaMr9kguhFwza2u2thfjYAW6nDIZjI4jorvE+EtwoI3EkuO/d7P+VZ332maGWGOnghftAf1oZze4At3wBxwk8rmEBvVLwjhsGXHI+ZxHL3VtR8D3Kpsn0g1JSp7SOBWhjJUKrAZgeB75uLA8LeeGMyHkOsDQK3k8GxWOh7NziJHVdjaumial3/rWp5ZWjhFlBjIVrEhjm0Lm4AVumtsDZ5CwuIRPwnCjyo4GvcSTThYsaWOnkudkekKqcOJlVcsZlDqhBKi19CSDx0OFjyXG+YdLScQ4JCzlOO+7cGkEg0T5fJUKHfCqqJkSUELLcJlzDXkONm5DQDiD4FI8h5cA4aFOzuCY0WO90LyXMq9R8uneFd27OaQxdsmVZO0Jv7XdW4AsdCWIHeHPlxxLLL2ZF+Ky+G8N/WMfy+sOWu7U635DVENxIBXRPLJ3MshQKnMZVIuWJ172FgkMjST3o4vgR4UzY2Em23r32fsh+8e15KWraCnp4ZAFDXlDM3j98Lx8MRSzPa/laFe4fwvEmxRPO8t1rcVvp0K7/8A9CqVoVnEcAYzmOwVwuUIG4Z73vfn7sN/Uv7Pm03VkcCxjmnH5nUGc24u7ru2V+s36qYKISzwoKh5CiLZgoUAHMRmJPlccfDD3Tvay3DVVoeEY2RlmOF5LAASdLvuGg+Soy+kGrjpO0dIe27YJYg2yFCdQH0bMLan3Ya6eRsfMRrf0UkPC8GfMMMTyWhpJojcGu7xVpN/Kj1qWJljCJGH9lr+yhJ9rh3iR7sPE7uctO1X8FBLwmL9I2VhPM5/L4esR3eCD02/VVPKiyjJHKSEKXU+Gt+8L2B0HG/hiOPJeXCxoVazOBY8cDzE8l7BZ2+XTwRSONnNlBZvAEnFxcqitLu3M3EBB+8dfgPxthUIxS7rRL7bM5/lHy1+eCkKtvJXQ0YiULkLk+yPuqNSR97UqOuuKHEHyMYOy9a9AevereM22ucTTWizaD1b09WqSNEs4Qm1iyst+On3hcai9tOeMwcScyQR5LOW+t2FPHluht0JN9a3+KW0dtFYWKi3dORLWFgNCwBOmnsjS2FlklyZTEw0wbkbnwBVI5rQA4jVx0vu7ysl6l28eZ3YuSTcm/Mi1umnK2LXZRsNNAHkqp4nPDIWtNt7j+WpHU2KkWJB8vMHmMZz4zG4Houow86PLjtuh6jqP48VLsCo7SMJfKyCxHO3Xy5eHwx0MEgc2h0WNlxOZIXHY6omiop6sfeT+OJlVRFEltpEbeJUfIm+BCoYEIcmziKlp78Vy29wF736AaWxD2X+pz2tQ8SvAGIW7G7vxvavqrVJsKonqPWMjNlXIl7AAa21Lm5sSOXHgOGARHtOclK7iLRhfpYmkWbJJu9ttNtFNF6Pp+wmjzKvaPmF+I1U20Nj7PUccMGNTS291bdxzmyYp+T1ARV72K7lV21sOejpAqpGzuxTuKR3cli1g1s9wO98sD2PZHyt19ifjZGLl5vazktA1FuvW7rbbwVDbu7lTTQ06hVfJJdMqm51LXbvkWBNuA44ikhe1rQNaKvYfE8WeeV77ZzNo24VppQ03RXbO6Ls1SzVEadsykIMugU90W1OgsNCvDnwxK/GLi4826z8fjbIWxNEV8gPXXXeunvBTbxLJVGKOVw0UZU9xLE90AgsWvrYnRefE4dJEX0CdAq+JxOLFD3RMPO4EWToNb2r8pEd7toGrpzAqZRdTe9z3SDw0HzxJKznbyqpw7M/SZAmIur023CEbEpTTMTESl0CEjQmxYkk3vc3Hw6WGGxwhhsdymzuJvy2U8a8xPkCAAPZSVRs+WoqEchnEeq6FjfTUnMSdRcCwGg8bo6IueHE6BLBxFsGI+GNp5n7knT2Cu5W6bcmoY1Btl7YW7xAtcEHgST7V9QMJ2Grje6ldxe2QN5f9og7717NFY2fuBKkEsbGPMVspVbEk5h3u8c1g2nDh44G49MLb38E7I4uJclmQGn0TdF1j2aaK1sXcqVW+2KZOw7G1r3PJuJt0I56dBhWQ1uelKLJ4oJASxtO5+e728KAF+ZXWwdyZY5oWmlDx0+bslsLjMb6m1299uAwjMflIJN1sn5XFxLG9rI+UvrmN3ddw6K5v3us1a8BzBUjJz36Ei/PTQcdcOmh7StdlFwzihwQ+m2XDTXar+6bd3saFJ1zoQ8pdFQXAGVVA00Hs35ccOjjDLA71XzMw5RY524aATvepN/FYilqqmWoeqfsxIwMRGW6hbDvD7QHrzPPFdjJHOLzodtluZWXgwQsxY7c2+aw4b3sdFRoaCSWiEDdzLMXGgJ9gDqNNTz5YbHA50fKdNVNmcWhx87t4/TBZRo+KI1mye0hEZCqQb9wZQDc6gXIHtHS+vhiZ0AczlPwWRBxZ0GSZmAkEUQ42T7a92isVGxJ6uHs8uZs186rYaC2ozFb6nmOPDTCviL2cpPwSYnEo8TJM0UZogii7vN70i2zPR/IJ3kYrGjJlyjvW9nx1vl+eBuOGv5vBOyOMyTY7YiNQ7mu/EkaUpti7gOk0RmkDxQlii2F+91P3vlb5YRmPykWbA2TsnjHaxvDY+V0lcxveu4dFvoolUWUBR0AsMWViLvAhUq3asMV87gEcuJ+A1whNJCQBZWC3hr/AFp81rKFKoDxAPEnxNh5cOpOdLLzuvuWZLkOefDu+pQfYzkRjkQT9b/jiKdjX2DsU6Z5bNzNPcrc0t9WI164jiibG3lZsonvfK7mOpQ2imWNuyLCx1Q3Go6ef/OmJ3DmHMpZmOe3tKPj91emiDC3wPQ4iIBFFRwTvgeJIzRH5SqbA2T2lSGzZVyliAdSToQPC5uT/wDIdg+uW36vxXX5sgdA11aOo+XVbeCnSMdxQOp5nzPE41VjpzUjAlQGOMse6CfIXwJqZ0IJBFiOOBCKbA2t2DENco3EDkeRH0/+MKhFJ97F+5GT4sQPpfBaEOqN5Jm4ZV8lv9b4EIbUVkj+27N4E6fDhgQuIYWfRFLfwgn6YRCJ0+7s7cVCj94/gLnCoROn3TH9pIT4KLfM3+mCkInT7DgThGCerd766YVCIqoAsAAOgwIT4EKlU7WhT2pFv0Gp+A1wIQqp3rQewjN4khR+JwloQqp3knbgVQfujX4m+BCGT1DPq7M3mScIhRYEK7SbJmk9mM26nQfPj7sKhGKTdM/2jgeCD8T+WCkIxS7DgTggY9W1+unwGFQiIGBCfAhVavaEcftuB4c/gNcCEErN6wNIkJ8W0HwGv0wloQSs2zNJ7TkDovdHy4+/AhCZjwHLj/z3/TFbJfTa71Ty30A0dVFPMEUseH/NMUVTijdK8MbuTS5pF7t7WLEsffhbtI/1iLutL8FX31oIzs6OYova9vlD2F7Wa6k8SO7e3hiRi6ngTnAADYg/NZXdWhzzB7DLHr7+X5+7CvOin4/l8kHY3q75D+a+K1W2a3sYWfnwXzPD8/diNosrl8LGOTO2Idd/Lqn3ALN2RJJID3Phcr+IwYzf+qcR3fZddxANZAGDTXTyFrX1kuNRYio5sCREJduKNI0+Og+AwItCKiYuxY2ueNsCRRYEIjs3Y0kwzJlC3tcn8rnnhUIzT7pr/aSE+CgD5m/0wUhFKfYcCcIwT1bvfXTCoRBVAFgLDwwIT4EKtU10cftuq+BOvw44EIXU70RD2Az/ACHz1+WEtCFVO9ErewFQfE/E6fLBaEKqa2ST23ZvAnT4cMCFXwiE6qSbAXJ5DjgQidLsCd/uZR1fT5cflhUIxS7qKP1jlvBdB8dT9MFIRik2bFH7CKD14n4nXCoVvAhLAhQVVbHGLu6r5nX3DicCEErN6kGkalvE6D8/phLQglZtyaTi+UdE0+fH54EIYDc6anw1wIV6HZrMLkgYELukKi65Szjpr8eQwIUdbs2VrSBbgj2VOo/O/hfFKcFx0VbLxZSQ4aj5KBKIiGV2XW1gCNQL982Phfx0PXBHEQwkblV2QvbG51a7ePih8UysLqwI6gg4rOaWmiKVRRb8tbZVP41J+k35YkYut4GNv/E/NR7qbvMITJFJFPmIzdm2q90HKSbC4vw0t44c5hdsq/GoZJpQ5oOgqj57jz+izG9tW5maFhYRtw53sOOtueEa2le4Lw/sWds/1nCvIX9aXoO5tOkdFCyixdAzHmb3Pw14fni5EwAWBuquc9zp3AnYlWZ5LnEipqPAhVcCRI4EJsCEd3SrckhjPB+H8Q4fEX+WFCFrZ6lEF3ZV8yBhUIXU7ywrwLOf3R+JthLQhVTvW59hFXxNz+X44LQhdTtSZ/akbyBsPgLYEKlhEJ8CFJBAzmyKWPgCcCEWpd2pm9qyDxNz8B+eFpCL0u68S+2Wc/AfAa/PBSEXp6VEFkVV8hbCoU2BCWBCiqKlEF3YKPE2wIQWr3pjXSNS56+yPnr8sJaEErN4Jn+9kHRNPnxwIQp25k6nrxP54RCjZm+6vvP/AD8sCFGQPvtfw4D4c8CEVo4HPsplHVtPlx+WFQiUdH+2xbw4D4DX54EtKwiACwAA8MIlXAUi4B0JPA8LkH8D8cRmPVWBN6Ou6pbb2hFFE/auq5lawJGZrg8BxPHlixDE5xAaFXe6zZXjqjHQEA7qqQDupJZnMfZZj2ecSZeIDAMtx0uGN+unTFPIwY5iCdD4K5iZbsYktAPmvStwWENIo7PKXJcksTnNgA9rd0EAadBfXnjS44jeWtNq1JmGY8z1R2tuhDPNJM0sis5zELlsNLaXBPLEfYhTR8TexoaGjTzRemQRRRxKSVjUKCeJsLa4kAoUqEkhkeXnqU2FUaVsCVVL4E1EBseXoPiMKhL9DS9B8RgQnXZEwNwACOBDDAhJtkTHUgE9cwwITfoeXoPiMCEv0NL0H8wwIXabCnPBR8RgQr1Luq5/WOqjoNT+A+uCkIxS7uwJxUuerG/y4fLBSEUjQKLKAB0AthULrAhLAhMzAcTbAhU6qvy+wpc+YA+J/LAhBauqq34ZUH7pF/ifwthEITJsmYm7anqWvgQmXYsp4AfEYKQpf0DKLE2I5i4wIVptlkDuJc+Y+uBCgG70rayMFH7KEX+J/LAhT0tDHHqigHrxPxOuESqxgSpHAhLAhVtpbQjgjaSQ2UfEnkB1Jw9jHPdytSE0vI9s7RaomeVhbNoBe+VRwH4+ZON2GIRsDQoHGyqJNsSJFa2OB28OcAgyKLHUam2o4HjiKe+zdXcnN3Xp7IcYCmXGBCWBCbAhLAhVTgSI7VpU52MeqFMqd4DKxCjMb8VHeNrcRwa4tK3krVV3iXmPLtXxVfsazPHrZRkD95TfJIbsOHtra+g48Bh1xpnLPY9nw+6YU9YI0Cm75Y2YvIPaVSXXg3tPl4C1g2o44LjtHLMGit9Ovv8AirFMKwSnuh0YmykqCq9q59rtPa7MraykGwBtYtgPIQlHbB3eP5Pj3eCnXZ9Z6u4fWXOhUowN1LoZACSnAZwBcaZQGvrg9Dm8EtTchB3se7r3eK6paSpD3eOTL2drK63vZubTaMdOIaxPtaXwHl6fnwSASXre351/O9RGGvsdHJ7FgCXUWbLJY/rPav2ehVh++bElbYm1N8Pjr4+X3XbNVAxjJP3SmYgrY5phmuO2cmyKeBNs19MHooPa6aH8PmeicU9dkGcsxyAfZlEIfs1yk5nIKh8+bqSO6RphLZ0S8s1a/Dy+6sPT1JWYMZA9myusiqh732YUXzCy6HNYXv7WhCW3RO5ZCDe/wTQTTpO7MWaBVkCqCGZvYKk8ydGUDwJPtDCEtrxTgJA4k7aoTSy1ncDCYWyl7shuSiA2IlXTMrm19Lju6jDzyKJva6Xf4PNc1HrjMBaTTLc3Q3t22Yi0q82i0zKdOGhBByfns/lDu2J0v4ePj5Iq8cnbIQzCPLdhpqwuABqTrmu3LuJY6nEdjl8VPTuca6fn4fIKhLFVFXVMyuze2zplAzM11ADECwVbW58NC2HAsvVRkS0QN/Mfnh+WuKhKo5iAysQTbOhUAxiyKMw74k1zaAgHvagBRyJrhMbr80287Vmlgq7h9QES4QsLyENJpq5Ckgx6kkDkeNglmyc0S3Z/53/hIUdZ2aBnvIjtds10dcjMtwCh/WFU5aDmLnBbLScs3KNdfzy66KYtVhpm7O6upEaK6XQr3QdbDvXL+0dAOB0KehonXLZNb7baK7s6GUNIZGJXQIDbpdibHUZjYXsQBww1xFaKRgcCeZVcRqZLAhcSNbAhZuKtkcuwcqQe6Pu2yggMOfHU8elsYuRxCSObTYdPIkJwCwO0trT1BBnYkrcZbABTzFgON9LnXTHb47IwwOj2ItVnE3qqkaFiFUEkmwA4k4mLg0WU1Ets7DanWJmNy4OYDgpHAX5kg8fA++CDIEriB0TnNoIbFIVZWHFSGHmDcfTE7hzAhNC9UWrEiq6+ywDDyOoxzzmlpoqwmw1CWBCWBCbAhVTgSIjtjeR4ZezWNWAVTctbiMXocUSM5iVj5nE3wSmMNB070PbfWQaGJf5jiX9C3/JVDxx4/YPen/7aSWv2K263a3xtg/Qt/wAkv97kq+T4o9tvbTUwjZUDFjaxNuV8VYIBISCapaebmnHa1wbd+NIc3pDkHGnX+c/li1+hH+XwWaeOOH7Pj/CS+kKQ8KcHyYn/AE4P0IH7kg4487R/H+Frd3tqGogWYqFuW0vfgxHH3YpzR9m/lWzh5HbxCQirTVe1WRmtFdR9/OgHAdTp016YYAD1UrnkdFT/AE+zXAVQQOUiHmB1049PrhSxNEt9Pio0rnex7MsOokQga+fTXCFo704PJ6fFW8MUiC1W9NNGzKzvdc1ysUjDuGznMFIIU6EjQHEZlaN1dj4fO9oIA1rqBvtpfXop6PeGncoLyDOQFZ4ZUUlvZGZkC68BrqcKJGn/AITX4MzASa03pwJ9wNq1LtaAX+0XTj4agX8u8uvDUYkVRcDakB4zxjhpmF9eHx5dcIhERYKWVSdLga3OnDXUeWFQlS1GZFZhlLAEjXS/mAfiAfDCSOYx1WkiLntDiFPhUqx0e9U015IFhWFSsh7TtGdoSH74VBozlQyRi7FQSQMyjE/ZAaHf6pLRrdzbXrKNmUJJGQsihsy6qHV0awzRujBgbA62IuDiORnKUoXAxEnJYEJmGBCzW0qVoXLqLoxv8Tcg9DckqToblTbunGPn4hJLxt18D3+R6+9KCszt/Y2ctPBY83TgbgakXtZuqm3XjxtcJ4x+mAgn9Xoe7+PJNey9Qr+62x3hSSaaPKwGl7EhQLm1jpf46Y283IDvVOgTGNpc7y0M86rkAspJ7PNqTbQ39m41Fr21OuMnE45jxyEOBo9f4/PJPcwkLNfoeovbsXv7vre3zxs/3rBq+0+B+yi7Ny125+z5UjYPoM2i3vltoeGgudbA+PPFabIiyKkj2PxUjQRoVoTRtiBKoTGRywIUsdIx5YEK4tCLa4EIDgSKxvHsbPKJTKsYKgDMGPAa3IFh78XoMpsbOUhY2bwx883aNcAh6bH00qUIAv7DHTyy3tiX9az/ABVf+zzf/wBB7l3BsIuDElRGfvWysDbzI8L2wfrWXfKUf2eXl5ecV5I7vTswyxpZguQ3JIY8raBQTyxWx5xG4kjdaGfhOyWNa0gUs5DsYm4FTD8GP+nji1+tj7is0cGnH7wu4NlsG0qIczd2zIw6W0KfPCHMjPQpzeETtN8zfctdsOgaGBYmYEjNqOGpJ5+eKc8gkfzBa2HjughEZOotL1oE5byG/wDd6cL8xbDa8PipOa9LPu/hcGRB+1qbfqhytzy2tqNeGh6YXX8KTTv+H8JQ1KjRS63ubCMD3+zp5nBX5aA4DYn3fwiFE4Ivdj/ELfhf44YVKw31WTqaCrUNGlK0iiKsjDiSIA+syiRDZmBAUCx048L4qlrhoB3/ABW9HNjup7n1qw1R/YKOw69FJT7JqHSCNo6tMjwszS1MTx2jZWbuqxZvZ00GtjpbAGuIA16dUj8iFrnvBabDqppB1BHUe9GBs6btcwjpl4WbJcixPvtbLb8MWViqKh2XMMgkhpAL9/ImtvDlwA/5bAhGtoAEBTmyk97LfUAE2NuRIAPC4vh7OpUch2HehogcAlB2bEWyrF9n5EAhjb9q452AvbClpO7h808Twg12bq79j59w8ND5onSkvEBIuVipVxe+vA2PMHiDYaEaDEd62pHsDTytNjv7/wCe/wAV5k+y5YA0M8EzmKJUiaGOV0n7PsRECY79n3afK2axHbPbTVrocHag7/Df7/BRLZ7mbMljWWWcZXlKAIbXSONMiBsvd7Q6s1tAWsNBivK4GgOiUKyMQJ6WBCWBCTKDxwIQqo3ehc8Co4EC1rdNQSo8FIGK5xYi7mqvL7bItWNpU5kRl5MCD5EWPhzxYIsUhATSzpoCpH71z8Bx+LHGPJwqzbT9PuPgEvMnSGoPDs/gfzP0wz+0nv8Aj/COZG9j0RiVsxuzNmP8oW3Acl6Dyxq48PZRhiRX8TITFRgQnwIT4ELLYE1G5dqRNlzLJ3ehy+fBhceeFQq/rFPa2Wbn/aPz/wDuYEKSnroEN1Wa/wC9IzD4M5GBCeSvhYklZbsQTZ2HAWFrPpp0wIUYqKf9mb/3H8P7zw92vU4ELtq6A6lZT5u3MW/b8PjrxwIV7ZeRVJjVwG17zFvqxt5DAhS1VVHazhiPhw15HC3SQi9ChqVUBb7OKVjp7JJAsbi5L2GF5ymdk38KIUqILGzrblmJtpbmxHDzwhcSnCMDUK6tUg5H32/PCJ679fXofl+eBCXry9D8vzwIS9eXofl+eBCXry9D8vzwWhVKgRuc2Ug+Cpr53BwIpRGniPIn/BF/0+OBFKenMaA5Qb697KgI+AAtfXBaKQ2o2cHbM8hZupiivz04dLD3eJxKJa2CSkRoZezGUszKAAoyIoUAWsMvu+GGFwPRLShwxKlgQlgQlgQlgQlbAhMyA8cCEyoBwGBC6GBCWBCWBCWBCWBCy+BNSvgQlgQnwIXMjWBOBCmoYs+pNh0H54VCO01MoHAYEIcaoxy9mvBuvLCoV31EE3cl/A6D4fnfCJVZRQAABYdBhEqe+BCVsCEhgQlfAkSwJUsCEsCExwIT4EJHAhI4EJYEJDAhI4EJYEJ7YEJsCE5GBImvgQlfAlT2wITHAhLAhLAhf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CS"/>
          </a:p>
        </p:txBody>
      </p:sp>
      <p:sp>
        <p:nvSpPr>
          <p:cNvPr id="17425" name="AutoShape 24" descr="data:image/jpeg;base64,/9j/4AAQSkZJRgABAQAAAQABAAD/2wCEAAkGBxQTEhQUEhQWFhUXGBwYGRgXGRscHRwfHhoeHBwdIB8fHSggHRwlHhgdITEhJSkrLi4uHB8zODMsNygtLisBCgoKDg0OGxAQGy0kICQsMC8wNCwsLywsLCwsLCwsLCwsLC0sLCw0LCwsLCwsLCwsLCwsLCwsLCwsLCwsLCwsLP/AABEIAL0BCwMBEQACEQEDEQH/xAAcAAABBQEBAQAAAAAAAAAAAAAFAAEDBAYCBwj/xABLEAACAQIDBQQHBAcHAQcFAQABAgMEEQASIQUGMUFREyJhcQcUMoGRobEjQsHRFTNSYnKSskNjgqLC4fDSFiQlU3OT8TSDs+LyF//EABsBAAEFAQEAAAAAAAAAAAAAAAABAgMEBQYH/8QAPREAAQQBAgMECQMDAwQCAwAAAQACAxEEITEFEkETUWFxIjKBkaGxwdHwFELhBhVSIzPxJGJygpLCFjRT/9oADAMBAAIRAxEAPwD1THmq0ksCEsCFDXViQxvLKwVEUszHkBh8cbpHBjRZKQmhZXjx3/ru39bBvTXv6p3c3Y8A97Xzfev+GmOo/tWP2XZH1v8ALx/Py1kf3RoyOz6bX0vu8161sXa0VVCk0DZo3Gh5jqCOTDgRjmp4HwPLHjULXa4OFhXcQpUsCEsCEsCEsCFW2lXxwRSTStljjUsx8B9TyA5m2JIonSvDG7lI4gCyvCN+drPNZZDkkqSJpR/5UC37KPhy1cj9u/XHW4UTY9W6hmg8XHc/TyTiz0RGTRdq7waNvv5oVsuphu0LG9JUEI3LspPuOL8PHwv0tiaRslB9em3XzHUKV/Y36B/03aH/ALXdCvR91/SGlKjUu1XZJoLKsmV37VPut3QTmtzPHTnfGPlcMM5E2MLDtxtRVQkxOLH7hFm9KdCf1S1E3/pwsf6iMQt4HlHeh7Uhnagu9O/XrdJPTw0FbeVCoZ4woBPM2Jxew+DSwzNkc4aHpajfMHCllPR3JV0E8kpopZA8WTLcJrmBBu3LQj343uNxDiIaG+jVeO1/dQwu7Nbsb817ezsxV8WqUP0UHGCP6eb1kPu/lTfqD3KCu3r2qEZ1holCqWykyuxsL2FiBfEzeAQDdzj7vsk7dy3ewdoesU0E9svaxo5W97FlBIvzsTbHM5EXZSuj7jStNNi0M9IG05KegmlibI4KKGtfLnkVCw8QGNvG2J+HxNlyA1wsamu+haa80F5XUbSeF1R9p1mZjY3qB3e6WuQRoDYD3jG0wGVpcIGUP+3dOdFGw0XH3qxStLMDk2nWOt7HLP8AK4GmIpJREfShYD/4qSLEbKaY4n2oVsesp6bapkljmk7GM2ygySPKbWY3P7LGxJtoLY0mRzZGKA2vS9wHsVaUNhmLSKr5qTfmuM8q10Wz5osmkrzKAsg0UXS3HW2a55dBizBw+eOEseTXhYpQuyGF4c1Qw9pMVmohTqmWzK6gEPfX2VvcC1tcZjiyIGPILib0IPT3q6OZ9Piqvqr9HHUCeNp5otVZRGgPe4EkXPEWGtuHnivI6ExOETD0NnopGiQPBe4eS3/ofb/w4L+xNKv+e/44o8YH/UX3tCrRbHzWwratIo3kkYKiKWZjyAFzjNjjdI4MbuU8kAWV4vvXvEZagFm7GokUqnaED1OBhcsdbCplXU63VSq8eHc4GE3Gj5Bv1PefsOiznvMjr6Ie+0KeCWB6WvWDsFKoFh7WxYEM9yCMzA2uR5Y0DSF1DvJS9rNLUVclQ0yhXzxWDBRYaBbcDbywCghAxtxorx0m0JYoATkT7QZQTcjQW4k4aQE0tad19MY81WolgQlgQvHvSdvUs7vCpvS0zfakHSaUezEOqqePj5A46nhWEYmiR3rO28B3+ZWTn5JLhDH6x+A6n7eKxNNNS+ptU+sEbREuYJlaxW4XJ+zltdr30tbGsRJ2vJy+hXxSnGhdB2Z/P562iu6O8z0bmppgWgYj1mm/Z/fTp1v7jp7NXMw25Dezf637T9Cq2Nkvx5BDL7D3+B8fmvdtkbUiqYUmgcPG4uCPmCORHMY5CaB8Lyx4ohbrXBwsK5iFKlgQlgQlgQvM9+dsrU1DQZv+6Uf2tS3J5BqsXiF4ka66cQMb2FAYYg/979G+A6lLE0PeXO9Vup+y8yIepM1SwBklYMqtqMqsCFPC4soHkBjZ52wOZGNm/NWosV+RC+U+s7byB/j4Iptqf12eed6dKcSqgMaMG1UWL3sBcnXh8eJXIyQXNLOifhcPcI3tmFB1f8qCgkapywPIFrINaaa/6xRr2bePS/j43aXdge2YPQPrDuPePqqb4+0PYPI5m7HvHctru5t4VAKSDs6iPSSI6EEaXAP3T8r+ROk1wcOZuyzHNLTR3QzaFFXCWJRXG0rsNIU7lkZxz19m2pGHJFZ2dUCB29Z2lHLpbI3ZJY3GujXvoRbxwIUcO9dOamUGoTsljS1+BfM2axtrpl4YEIxs/acNUr9i+dR3CQCNSPEC+hwIWk9F8+fZdLfQqrIR/BIyf6ccNxZvLlv9h+CvQn0Am9KUOfZVWOiK38sit+GDhLqy2e35FEvqFeebR9XVRNNGhvYZigY68BwJxei7dzjHG49etBXH9mBzOHwRPdWNIVeplGSJ5kyLYLq5SNdCQBr3z0HvwzJDpXiJptwabO+1n+PNTscMeIuOhedPAbfH5Kfe6KqyD9GsLu+e65LMpBB1bTQge7G1wDLl5Ti7OBsfUfX3qlxOJsjG5Pd6J+h+iyVTFVpDVDaFXEc0DBYWmUtnBVlIUaX7ttNdcdGRIGu7R3Ta1ijlscoVWCZaeGBolkBkMUkgVWZcuXK/Kw62ve9vDHKOa6eR4fVCwNrvotdpEbWlt60SiAkhqJ437GdipushDKi2N76sOY6Yr8ssERbztF9NCSpbZI8HlPn0W69DLf8Adqtf2ayX+lMUeM/7kZ72D6qvHu7zQ70p7xNDUpEylgsYlgjtdZZmcopk6rFbME5tlvpjR4FAzszL+668h/Kr5JcTy9Fl9lU0mUH9FwvM3eknrZGkLuTdmyAi1yeFj4knHQ8hVbkJ6o9SzV8f6qPZkPhFTkYOzSdkDuSpZdo7YbhWQIOiwKf6lODsgk7Fiz1TtyoDsH2ihYGzZaFGF+feEZB6YQho6p3ZNXu+PNlqpYELAekne8xXo6VwKh1vLJfSCO2rE8nIOnMA35rjb4Xgc/8AryD0RsO8/ZUszKELPH5noAvM93i4qqUpSPPEA5pY7hRI6cZWuNQG15WsOlj0M1dm63UdL8Aeiq4cDmHtHi3O/AB4BeiUu4zNsmSmkyLUzEyu9gQJC4cC4BsLAKSvjbGW7NAyQ8XyjT2LVEH+nR3WF2/QbRNdT9pDBBO8ZjRkYBZ+zXgxzEZj3VF8vFRpYEaML4OydykkA35WqGVjduOSQb/nvXO7+3ZqOZ5KVSrK1qmibnlNmK9COoFx0I0LcnFjyGBsnscqMORJiOEcxsdHfQ+PivbN2N44K6ES07XHBlPtIejDl58DyxyWViSYz+V48j0K3WPDhoi+KqclgQszv5vGaWEJDrVTns4F8Txc/uoDfXS9vHGhw/FEz+Z/qN1P29qa4k01u5XkW16OWRP0fRDtchz1UtwA0hNzdieovbU6AfdOOhhexrv1M2l6NHcPL8+KllY4t/Twi69Y+P5+aKBtktGLVFfTwAD2Iu+wHlofrhRI1xuOJzvE6BTmWZop0rWgdBquGl2YNGkq6onkLgfDu/jhwbl9A1n57VC6WB2jnPeqtY0DIRS7PkjbQpK0rBlI52OnzxIwvabllBHdQSGAvH+lCR4k180Qj2glSY1qmNLXR6R1A0V+ga2nh0/pxG1r8c88HpM6jqPL8+6JGiT0Jxyv7+h81pd3duyN28VSoMtPbM0Xezg31CqOOg0HXgOGNOOQSNDh1WbIwscWnoqdPtBXqHH6PlMZCBSadRr3s7EsBobrYX5csPTEZ2pXLTdmEp2ftGyKIggF7XA1I4gE9NDgQhey5K6PtAtIgVpXkUvKoNnYtYhb6i+BC2voomvSzp/5VXOn+YN/qxx/HWVk33gfUK5AfRRffxL7NrR/cSH4KT+GKPDzWVH5hPk9UrzPZU5dKchkAZVL5r39ngtud/kDjRnj5XvBBu9K8+q0cUCQtsiq1+wWvr0pJoRC73UHNoDfMAbNe1wQTe46dMU4HzQv52jVTZGNJOSXfMfdUqmjpfUhSJISFUqvtXsb31N7cfkMSieY5PbAa2nQYhYwxv8AVIo6j379F57Ds2PVIdmzy8szggG3MMbge62OmZhZ8pBLq8h/wsF02OywBftRmnotpEBY6aGFQABncNYcrZT+GJG/085x5nkknyH3TTxKhTQFX2rsmuSKWSSsiVkRn7OIakLqdSARpz1xZ/scMbSSASPG1Ec6Rx3Xqe4e68dFB3HeR5gskjOeLW1IHBRqepOlybDHDcQy3ZElEABtgUrcbaF96b0g0Eb0ckjIheMKVcqCy2kRiAeIvl5YfwmV7cpjQTROo9hSTActrEVm2isrxRU1TOyWLmGMuFzC4BI52x3lqlad9ur2UMixyMZpBEiAANnJK5TcgA5lI88FoU5r3R8lRTywNkaQZ8pDKts1irG5Fxp44Nt0WsnSb21Ea5aOeriguWSMRQsFzMWNiWvbMxPvxQljxnPJfupWxyEWAvoHHn6urK7+73CijVIgHqptIo+nWRuiD5nwBI0uH4JyHcztGDf7BQZE7YWFzivDa6GeSnqZY7yRowapqCf1jswAVb6sAWB089Li/XMLGua06HoO4BZcUL5XdvINth3X9T8Nlsd29+aZpkqakpTpBCaeCCMO7a5Sz6LYDKAovbn01oz4cnIWM1LjZJ0WmyVt8zui1S7+Szf/AEezaua/BnXs0881mHxtiBvCXfvcB8fsnOzmBCt6aHa+0ITC2zYo1uGV2nQupHNSHFjbThzxdxsNkDuYOP0VWTNa8UsNT0VPBBPDWSNS7RgnZkfKzFgUXutlBBQkE5v376gkGeTte0HKLYRr90nLFLEWv6qts7eJ4XWpiJp6nLm4Hsp1ubgjhqVI6XHEHUNlxmyNMbxzN+IVGFk2M8BvpM+LfuPkvozYu0BUU8M4FhLGr2PLMoNvdfHETxdlI6PuNLeabFq5iFKvD9+6+eCrrah45DMCIad8jdnFERfOGtlLHNa19GLeWOswoo5IY42kcu7tdS7uru+ijbL2XM792w8B3rLQbDAUh5JDm1YBrKT1I5+eLL8w36IC1o+ERgem4nv7lah2VCvCNffr9cQuyZXdVcZgY7NmD26/NTyTJGNSqj3DDA17zpZUrpIoRqQFNiNTKrtKnV42DC9gSPA25Ylge5rxRVbLhbJE4OF0DSq7o7bpqQF1SoklZMrgBcg719De/IcR1xuEgbrj2tc7YWjj79zt+qoyOhdj/wBK/XEbp427uCnZhzv2Yfl81Vm29tGS36iOxuCFuRy0zZuRI9+ITmxja1bbwjIO9D2obtWetyM71bnKL5VJUH+Ww+WEjzA94aAln4U6KIvLtl71ufu/DRwBYcx7S0js7FizFRdjy1tyGOOzsqTIlJf00+KhjaGjRF6qJHVo5ACrgoVP3gRYjx0viqwuaeZu41TjR0K8c2ruRQwbQqEaM+rpTLOq537urBjfNmPsE6nnj0DgE36uAvm1Ivw+SzskFhAauNgqhs0WzlgjZLrKzhiwIBAtbNYjW98X5JYyKa2kxrT1Ksfpmelz9pT0yKIHkRYLg3RkBDGwFu/fQcsWosw6+iNAo3RDvQWt3zr3W6CGIWvoCxPP71x8vfii/jBJoaK2OHmrKLM3rslIJmbI9GZWRGZVL5kBvY+J0xZypXODTe4VaNoFqrtHY9JE8McCoruZYyA92ytBKutyTa5HyxBBq8Dz+Se/ZetbH2mnqENQ5yx+rpIxPIdmCfhjzmaFxyXRjfmI+K0WuHLaDbx7eWShrFeN4pBTNJkfKbgiwIKkg2awI4jTkQTfxsN0OVE6wRzDUfncqsWZFkMdydFmt396oaGqrhU9oBI0Lx5UZs1o8rWsLA6DjjuGPDSbUDhaDB3aCGaOF/s631gRtZGKCd3HE2BswwzxTuiI1W8nr1ZEXSOHs45EWPt0kdi+Qm4UaABDodcK53MUgFLC7I/Up5fjjEyP9wrYx/8AbC+mBji1EvnEU1TWVtVFUTKkiGT1id/uxxmxVRcWW/3Ra+l9Acd20xQwsMY0NUB3lZhg7WXmedvdff593ctf6PN0qqroIYqpkSgLmUIoPay94kKzXsseYXuO8R7iJXRMEva/uqlHLlFreQLaNtXY2zrhWpYmXQiNQ0l+QOQF7+eH+kVV5ZXo3u1vJBXRtJTsWVHKHMpU3AB4HW1mGGkUmPYWGiizMBxNvPCJlIBtHeTZyMyzVFLnIyMC6FrH7rWucuvA6a4cA5SBj+gXl20d0KlaiPZPaQmklZ54nZc0kUYbMwUkaNy043OouRivkyMgacmjY08+61owSGVvKvYdnUSwxRwx3CRoqLfU2UWFzzNhjiZZDI8vduTa0QKFKxiNKsb6YB/4RVeHZf8A5kxqcH//AHGe35FRTeoV53u1uxWV4eSJ4IokkaO75ixKgG9gLW7w5jHVwcPY9ocVbyOLTMkLWgCkC3j2dNBP6tUsCyzRgtGSAySC4IuPA8RocI+AQOPKP2n3hRSZkmRB6R1DhtpoQfsr2190qdKeVkDZlQsCWJ4a+XLGXj8SmfK1rqonuUD4WhpIU+71GtTVUcUhcRyls2RspNomZRca2zAY0MKNrpXBwWpxKaRsEbmEi+7yRff/AHdgo54Fp1ZBJFJmBd2uVZbHvMdbMcWc+NrGDlHVU+FSPfK4OJNtKx+x5LUoI4hWPvBOM/IFz0fBamC/lwuYbgH4Wttu/wCjmepghneuCLLGsmVIQSAyg2uWGov0xqs4fFV0sN3FMk/u+SND0RUmVjLNUStlNszgAG3GwW+nnbFluMxo0VR88j/WJPtXmC96j6/ZH5D/AGxgn0cn2rqB6eB/6/JfQO6lT2lDSOeLU8RPn2Yv88crls5ch7R/kfmsZh9ELEVdPPWtJWo0diqmjDg3j7OTMkmb7vaC7MoGoKqfZtjoIGRwMEDv/bxsbezoudy+JAZIAv0T7/Yu9vSmrZHAt6zsskDmC5Bt7u0Hzxp/03FyCeIdCQtPKd6pQfZe180UcZhnR1QBg8bKoKrYgE8deGNAscNwm2EP2w1RUCWRqaSCKKmqLmUgFsyggZeI9jFiOGQBziKFFMc8GgFnKLWNPFV+gxzkukh81ux6sHkthursWCr2fTesJnMYkQWZl07QixykX0UccdfjxMmhaXBc7I4seQFotl7u0tPrDAin9q2Zv5mu3zxaZBGz1Qoy9x3KFUdczbLg2cpUyyyT0xLNltHDJd7aG75GUAW5k8scBNiBnEJJTs2j7Tp8wVdnyhFj8xTekmCaGDtIFDRinenlLNcqjtGQ2urH7O3W5BxJi8kjqfvzBw8xf3WJwrJAc5p3cqU8VRJK91kMVl7PJUiFfZBbNljaQnN4qLdcbxDjsto30XC7BLHM0FID1kNTUEf+5Kq/5cJyHvScp6lTQbKySRySSwgRksEjp4YBcqV1KjMRZjoScKGgJQ0BYKKpEWaPMpyu4vmGtnOvHGdPFbyaWhDLTAF9P44NPWI9KO7VPNRVM5hTt0jLiQCzd3XUj2u6CNb41uFZcrJ2R83ok1XRQysBaSs3+mGjrookqZlMZpYqWmVCYpoHWMSOxtYkqWN+RXQ9OtPNzChp1KzAxpYSd1mdm0McTToijuTyx352VyBrxOlsZWe53aVelLRx6LAVvPQy5D7RTkJY3/nQ3/pGL8JuFhWbnD01U3W3JpK0T1FYjyTeszo4MjgArIdBlIPAjnjTijaW2pAaApaat3NoIqeUJSwL9m4DMoJF1IuGa5v43xKWNAS2VmtjVuep3fkvcvSTRk9SkVjf3rjn+LD/AKR/s+YTsUVIR4r0ivrY4Y3llYJGgLMx5AfM+Q4446ON0jgxgslaRIAsrFy+lOmSTJJTVqaZszQgDJ+3bPmy21vbGr/ZJi2w5p9vw2VZuZE7Yq36S6hJNjVMiEMjxoysOBBkQqR8jiLhjHMzWtdoQT8ipZTbLXnG7u9lXQCSOCGKWN37W7kghiqqw9oad0csdZj5zGM5SVZy+GzPlLmCwfEIVt/aE9XULPULGjNJCgWO9rKzWvcm573G+GS5LZSSOjSmOwpMeEl/Uj6rWbSjzQyr1Rh8VIxzMDuWVp8R80j9WlY3Z6Z4YWDujKAVeNsrAgFdDyxuOldDM4tWtHjsysRjX9B08NFaWn72dnkd7WzSOzGx8ziOXJkkFOU+PgQwO5mDXzVHZC/YyIOTOv8Az44kyDUjXeAKgwheO+MdC4LY7G9ItVDTwwLRpeKNY87y6HKoUHKBfl1ONT+4RtG6xG8LyXH1a808u/20nHGlj/hjdv6ntiF3FB0CtN4JJ+5w+f2WXpqXJEI73spF/O/54y3yc8nOtuKDs4Oyu9CtZupvA1ZSUlDD2yLGpWrkSylVAbs1Vr3s9rEjWwtzJDZcNsWQ+d9G/VHj1PsXD5ub2EPo7rY7A2T6tTpBnMgTMAxABsWJA06A292I5ZO0fz0uXmm7WQvqlhNkV3YbS9WlqTJHTUnZKzhEVbFGIFuQUAXJJ0OuOl4PyMc6SuXmsldGyV88QcR5DwRbbW8UZXKiu2oN8pUaeLWPvAxoZmQ1zeVoO/cVbwsUTHSWMeb237gSUL2nvb20ckXZKA6Mhu9z3gRyA64hk4kXAt5d/H+Fuxf0zdHth7Bf1WXp4CqqtwbAC/Dh8cYj8cOcTa1W8Ge1oAeNPD+Ua3a23JSwmFIhK2dmHeIsGsbWCMSb3xs4uWY2cgaSufz+DdgeaWaNoP8Ak6vmrsu+lUvGkRfFncD5oMWDnvAssrztZzMJkh5YpY3nua9t/MIfSSzSZbS0cTiraqDP21lLoFZbGKxBsDe/HGLLG2WZ0pPrCiPbatTcJyez5HxmvDX5LUbQ2PLXxdlJtajVWtmSFAb2II9qTNxF+WGxY0UZ5m7rMj4W3GdzFpB8UWp/R0SiiTaFUwAteLs4/KxCk/PFrmKsq5H6N6K32nby/wDqTya/ysMJZRSuUu4Wzo9Fo4j/ABgv/WTgQri7u0I0FLSjw7GP/pwiEG3w3x7J0pKIxyVsjBcjXKxi2Zme3Du8r3525HjMHh3ajtZbDB8fJWMnJbCwuPRBdp76NHFNS7XjSJpoZFSWHO0b3UqRbV1YXH+2l7jeGVI2XGNgEWDuFXx8+PIYaWu9HFR2mzKJukKp/J3P9OOhfus2XR5Xjez5A0tYRwNVKR5E4zOI/wC4PJbWN6i2HolmC19bHzkhik/kJX/Xi1iG4B4EqlnjW1o6vcNzLM0NfUU8c0pmeOEKveYAMQ/ta5cXGzEClWGRQqk6ei+gOs4mqW/bnnkLf5WUfLCGRxTTkP6KjvhQxUU2x3hQRxQ1JgAHBROtidfIkk+OKuYztceRvh8tVPiSHtLKh9LUU0opKZZRDBPIySSEA99QHhXiDqyngeIHvweC9mHPeRbgNPLYq7nSOjjLgL8EbjprxqkpEhyZWYi2a4sxtyzdMWOb0rbouIL6dbdNV57tGrki2PtHZ8urUhhCPcHNFJOpS/QgDh0IHLE4hac6Kdv77vzDV2ePkCaDmCBjDDuu5Gyilt2lPfh26fHW3ztiRl8j6/xKzuKf7Tf/ACH1WrnqUQd91UfvMB9cZLI3uPogn2LJJA3Xn2ztpxRIUZvZdgtrm4vcHTzx0M+PJI7mA3AVzBz4YoeR52JRSCWWT9TS1MnQpExHxGGjBf1IUzuMQjYEqxsvdPaY7QrQv33LDO6Ja/8AERizJih9a7Cln4/EuxL6bfMb3RqPcHaj/dpovB5GY/5FIw1uFGNyU9/GJj6oA+KIwei+rI+0rIUP93EX/qK4eMSIdFE7iuSeoHsROD0VJb7StnY/uLGn+lsPGPEP2qE8QyT+8/BTU3o92dRKWaeeMNoWaoMebw7mS/HhiVwafWCp9j2prl5j5WqO0H2RYoplqH4BXqKpUv8AvOzhbeWY9AcEcTHOoUPgjIw3YsZldCaHc2z7ht7aQ+g2BTK/apFEG5BAcqj925JJ/eJJ8hoNuHFYzXcrhs/jORPbB6De7qfM/TZF8W1iLl0B4gHzGEIBTmuLdQaQPeGBPs4kRBJIwAIUXAB1PDy918UctjSAxoFuPd06rrP6bysiN8mZJI7s4W81cxouOjGnXqfkjEaJEgAsijrYfE9fHFwBsba2C5mSSbLlLnW57j5kofVbwRL7JMh6Lw+J0+F8VpM6JmxvyXQ8P/o7iuXR7Pkb3v0+G/wWVrJ+0cvlVb/dXgNPmfHnjHml7R/NVL1jhPC/7fiNgMjpKNm9K02HcBod9d1C7WFydBxviJaz5HMAeXaAa3oPNT7M2u8B7Wncgr3rKbBrcQRwYHgb4BoqU8WNlwvIomjVCtviV62dpueLyHyAX6AYkXELoVvVS38TE/nhUKQbTP7CfDAhZzc2KNJa5CoFQtVKZCbZmV2zI1+OUg6eN8YEri6ONw9XlCwuMB4l12Uu/WzKaSnaWq4QpIVNyAC65RoOJvlt44XFke1/KzqqmFLI2QNj6kfBCt1t5no92xPEoZ4naMZuALS3uRfWwfh5Y2i23Ldezml1WGotkzIC01dTwdoe0K3Vnu3HSwsfAHCSY8chtwtXWvLRQT08NGkmYV9VJNa2aBWVvIGxuPAHEjWNaKATT6W69M3K3ymWkghfZ9fJKiZSwiAQ2JCnO7DXLa9+d+OGOZZVV+OXOsI//wBoK9z9nswqP2pqmJfkgc4Ts0gxe8oVvPsTaO0IGp5hRQoWVgytNI6lTcW7qr1HkThwaApmQBhsFRbybD2nUpGknqL9lNHMjAzRm6X0KkONb8b+7Gfj8LjgeXMcdQRrXVWJXGRhaVYjg2qTrDRqPGaT8Iz9MO/t7P8AIrG/s7P8igEno3r5jMZq+MduoSRVjMgyh86qC+U908DofHFsQRjl022+S1IoxE3lbsrVJ6JgABLXTNbT7ONI/wDqwdhHd8qvfrsiq5z8lfp/RPQD9Z28x/vJT/oC4kDQNgq7pHv9Yk+ZRek3C2dH7NHEf4wZD8XLYVMRqk2dDELRRRxgckRV+gwJVaJwISwISwISwIWR3z3xWlPYxgmYrcm2iA3tx4sdNOABub6KVBbfpK1BgZOS3/RA3qzsO8+Ndw8F5RVVLyOXkZnY8WYknje1zwAvoOWIibK7bDxGwRBjdu/Yu8So8CugACgmXQ6cfDjhRd6KpkjGLSZmtIG9gUPMnRXWFRGoYmVFPC7MB8L6e/Fk/qGN5iSB5rl4f/x3Pn/TxMiL+4N3ruIAHuJTHa8yi5lYDqSPxGGjLm/yVub+kuCNHNJEB/7OH/2ULVrlg5clhpmvr5C3Djy64YZ5C7mJ1VhnA+FMxuwZGOzLgSLOp2F62avY6KN2JNyST1JJPxOuI3OLvWNrVxsXHxxWPEG+QDU2EVmnHfRMMCjhaCC7vJ+yjaFZGyPfIqtIwF7kLaw014m+nTDmhYP9RZBa1kI66n2bfngoaXZmWuhhjuUlKm37pvmv5BWPlha1XPQZDowa6gj3gj6r2MnCqqmwISvgQq0/ougeUzPV1plIAMgkjDEABRciK50UC/hhjYmMbyNAruQ5of62qkk9F1I9+0lq5L8c897+fd8MODQNgkbG1uwUlP6LtnKuUxSOt82VppLXta9lYC9ueHJ1ItS7m0EdstHT6cC0asfiwJwiEahhVBZFVR0UAfTAlXeBCWBCWBCWBCWBCWBCWBC5dwOJA8zbAhVpNpRLxkX3d76XwJFXbbkfIO3ktv6iMCLXP6Y6IB/EwH0BwItd+vk/eQeQJ/HCotVv0idQzk+IKj/fAhUqibN94keLMfkbDCJF5pvDAzVTjLlzHuZrICFTiCWtrlJ487cdMMOpXWcNyMeHCt5vXWtxfx9oQ6qo5IzZ1ZdSO8OY4gHgfdfCUtWDKjm/2pA7wO/0PwUGvQfH/bArDhIdCB7z9lPS1bx3KZQT96wJA6C40GJY53Rj0d+/qsTiPAI+IyB2SSWjZvOQwewNB95XM8zubu5bzubeVzYe4Ya+V7/WNq5g8HxsIVjsazxDdf8A5EkqlQ0IqWdpGIRGyKAQLtbU8PEW88AbYXL8Sy3TTEWSAaF/P2qrs8GOV4mN8pNvceP0+OGkUrvB5zzFhOlfX8/CjVPTM/s8OvLEMkrWbrp5cyKPc35K3+iv3/l/viD9WO5UX8TsUG/FN+izwuvgdeHThx6f8sv6pqU8Sa2uVp8kKWnqlqc6QM1hkyghrre/Ec+eLMcoJoG1zPEJZMh/aSCtK+f3Wx3V2JL27VVQojbJ2ccd7lVvcsxHM9ByJxOs1b6CghtmkqFt0QEn5j8MCRS+u00f6uEuf2pT+Go+mBCf/tJNyyAcgF0HzwloRnAnJYEJYEJYEJYEJmYDibeeBCiapQfeHu1+mBIoJNpoOTHyU/jbAi1VfbfSM/4mA+l8CLUZ2y392vnc/iMCLXS7SHOQ/wCED8sKkTS1AcfZiVj4ZiMCE60c7ju09j1Nh9bYEJzu5OdXdEHn/sfrgQuf0JAv6yqXyXX8fwwIXSJRLwMsh6KLfguBCeekWT9VTTDxLEf1A/XAhcQ7tzniFX+Jh+F8CFDW7Ekj9op7nA/qtgQhU0SsCrqGU8QwBB9x0wiUEg2ENqtgROhRS6Kfuq3d0IOitdV1A9kDgMFKeDKfDIJBRI70Bqtz5B+rkRv4gV+l7n4Ybyrfj/qM1UjPd9j90Pk3eqR/ZX8Qyn8b4TlKvN49jEamvMH6AqN9hVQUkQMbDgGS/wAM2uDlKR/HccA0fcD9QEH2BWLAHiqAUYNnAdSDwA4EXvp88PauNd3o3sfYXclq6qJg0rWiQ5lIXjdrEHXTT93xxDPJyNvqrmE+Rsn+ma018ldWwFhwGMokk2VqFxJsrq+ESWlfAltFdgVVnyHg2o8wPxA+QxbxH07l71RzY7bzjotBjRWWkMCEsCE+EQtS9Wo5Mf8ACfxthUqqTbXtwjb3kD6XwItUZd4G5LGvmS35YEWohtiQ/ft/Cg/EHAktSJX34mRvC5HyvhUKdoXcdynYHk1iPnbAhXUoatgAVRfEkfgTgQopNgt/bVCJ7/8A+cCFF+jaJfbnZ/4Rf8D9cCF0k1EuiQu58fyzfhgQrcNU/wDY0QXxYfjYfXAhWbVz/wDlx/D/APbAhcybMm4zVZUeGg+o+mBCqvR0am8kzSHzv/SPxwIXB2hRJ7EJbzFx/mJPywIU0W3ZDpBTWHgCR8gMCFIGr35CMf4R9bnBqhIbCnf9bUHyBYj6gfLAhMdh0sf6yXXoWA+Q1wIXJq6GP2UD/wCEt830wIVOt21C3CmU+JsD/lF/ngQhYgaQ3jjNuihiPiScCFdh3enb7gX+Ij8LnAhQz7GnTjGx/h730vgQqeqnmCOo4e44RCGbyyzVMkEV8xswQGw10J5dFHHFLLBc5oV/DIDXFZl4mC5iCFzFb9GHFT0bwOKVK/YUebAltajYW6Ekys814lynICO8TyJB4L8CfniZkJOpUL5gNAgexjeaO3W/yOEx/wDcCMk/6TlrsaqxksCEsCE+EKFOatzoWIHhy/HDkLN7x1k6VTwwsrqiB7lVNxluT3r/AAxSllkEha1dZw3h+C/DbNONSa3O90NlWqNsyLRxSqVEjOwYhF9nXLoRb7pwx07+zDr6lTw8JwznSQlugaCBZ67ojS7yypTVAkhi9YiKWcqp0Y63Hs3sOI68NMPE0ga69xSrv4VhuyYTEbjk5uvUDod91YpN5tpGlmlXKMoRlZEjsF1L34gaW0OuhtgEkpjLksmDw1mYyHWjYN82+gFH7aK7utt+vqIpZJJVyqA6myAkAsH0UX4gcbYfBI9zSXKrxbCxYJmRwg3fpb9arU6e5Ctkb0SVVVBCznI4AkZifayEsRrYKCPrysAyPIc97QrWZwOHHxZZTuD6Ouwuh7UW3sdKNonjKzRA/arcZrXtoQRb/fE073R04bdVk8Kw4csvhdo+raentVU7YaLZ7SssfrN1YXjBCqWUW719dfcb4aXvEXMd1Ziw8SXiQx2A8mo33IB1vzVPZu+destOrGPJIy6CNBdSQSNBcaEfHELZpeZoPVaU/DOH9hM6IHmjB6ncBT1XpDqQ4iVlzdsysSg0XPlVR1054V2S4Gh3pIeAwuZ2ztuQEC+tWT/Ckrd46r1irieTSGEuBe3eAT9k66sdMPdM4PcO4fZVIuGQOxceQg294B16a/ZVnrpVo6esZVZHdllAFjYOVFiTYGw+J8DhO2eI2v8AelHC8Z2ZLiCwatpvrQJtafdSGNqcS1mQO5LBMxFl5Ai9yfPFiIuLbcsfiLII5yyDYaXe56lZej3qqJKrNCscVOkgBURKSVzagtlLZioOoIA8NMVmSySP9HYLcyuH4GFijtrMjga33ruGlX3rlN+a9KiRs/aRRylWQog0LkACwDX0sDc8r4Z28ocTuAVb/tOA+Bg9V7m2DZ6Cz4fmiu1e+dc1W0MTJlBXQKvsnLexJufa4C5xI6aTtC1qqQcNwhgtyJbsg7Wdde4eCp7R21XT1LU8BYlNWBGY8r3BBsATawF/wHyyOkLWdEmLw/Bhw25GXZ5vPrsBXhqlXbQkjqaqHuKIoWddNcwjVhx46ngcDpnB7m9w+ibBwzHfiRS0SXPAOp25iPkoJdryeqUzIoaoneRb2FgENtF0XMcw1OlgdOeG9s/kbW5KmHCcQZcvPpHGAas9R71p9wNuo0coq1jWWJ8uYILnqNL6gg8NNRibHkLgQ7cLL4zhQ472Pg9V4sfnctJPvTEPYVm+AH5/LFi1jKi28szm0UY9wLn5W+mC0JxTV0vtMUHiQvyXX5YEKaDdS+sspJ55R+J/LBSFBvBu2ERJqdSZYHElrkl1++g5XI4W5i3PEMzLAI3CngeGkg7FdK0LgyIgcSIGYgKAV5F8xC+Avrx6HEYAI5uilfJybp6SigRe0ihjU2J7qoD5XGnwNsI1rdxScHl4u1VqtqZKlaYsWkYd4DLYDuhiABnQfaXBYnNlYW5hS4c3LXhfjV7Ko2dxfVIBsXdbsnftSSwLCMgi2UKDnOnO9racGxDEzkda0pD2jPBTNGRxBHmMWIsqCU0x4J8CsxzHN3C5xOmpYELoDDSlTYckTUWxYpJJJZJQh7MxgHmDwPDiPfiIwtLi7wpaMfE5GQNgAFNdzeN3agrd36b1WOASFijliwBBIN7C5XlmPLDTjt5Ay1ZZxyZuU7J5RbhVa1orVbHD6vLDHGxMtszu/eNuGtmJ8zfDzE0tLe9U4+IzNmZMdeXYbD3BRbIhmWnkp1XOrrksBmNrWtdYxbTmQcDY6by2nT55lnbOGgEG9ybN31PyTbO3NqA6MsWTJGYxeQC4JJN+4Dc5iL29xwxuOGm76UrM/GpZWFpaNXB3XpWg9yvbI9Hrx5Lsi2YsSGLH2WXjkXNo3DS1vE4VmO1tV0SZXGZsnnDgKcKru1u/MohtLcftGiu940bO4OlyOGmU3AF+Y4nD5Ig+r6Krh57sVr+QauFX1Hkod6t34ZEWKOWONP7Tv3drEEcQx0tfS2uCWPnFXSMDN/SSdoGhzulk6KhtChp+2pHjYkUwUAAWvlI6jXh1w0wtJae5Sx8UlbHKwgHtNSfPuQYbIUNM+W7SOGuX4ASZ7D7PS5A6+eG/p26nv+9qc8cmIY2hTRVd+nLZ8k9dsySWaeVL5plKuE10IFxl7Mn7o4G/jhHwWS4HdLi8ZMbI4XsBaw2Dre5108yp9lbrVU1PTxPGQkTsxDPYXzMRdSDfRjwte+EZASwB/QqfL4qyPKllx9edoF6itKNfBauDdJyO+6geF2/LFqlzqrUm4RimLpN3HYM6kDvddMpsTc6gjjpbETYQ11tNLTm4m6eFsUzA4tFA6gj3GiqM25QjeUmdI1klEly9mGViwtdP3uFz54b+nFk3ubU/95cWMaWA8rS3rqCANR7FDtDZsQrHqY5dWK3VQLWGXSzJYewODYUwjn5wVCOKO/SjGcwEC6NkHW+4+PkoK2MirappGaJ3Fm7y8Da+hRgeA+A564DEOfnBopGcTcMcY8jA9o2uwR7QQq1dsg1M80xTO8q5SFFwNAAQMpKtZeNzhHQNc4uPVPg4zPDCyFmgab6663R8FeptyJ2ijQDJ2ZzKWexBzFr3Cm3H9n88HYDlDe5B4vKch8xaDziiOhFV5o7sbcYRg9pKSWYs2XiSeJzEa/yjhw4kyRxBg0VXMzH5Tw5wAAFADYAI9T7BgT7gY9W1+R0+WJFTRFEAFgAB0GmBCjqKpE9t1XzIGBCF1G80K+zmc+AsPibYS0IVU71SH2EVfPvH8BgtCegQvAbGxYm5FgQRIXUjQgEMb2tbXFZ43H53qwWCRgsofBtCl2fGkDzBAigBSWZiOA7uW54WvzthgpqtQ4ry0BgtFNlyJOqTqpCsLpmFmy8jx0BGoHS3DhhdCbTXxCN5BGvVKsqVF2LBUtYkkAG176nlrjneJ8RkLzBB5GtTfcE9rTSobU2nFHGxYhu6TlGpOmMTGhlMgLNCDv3KVsLn9NFUlgj7NHSZWzqrBbG4uL2JFxfXnbHo4Ni1kOFEgqmzAccCROrdAfhhCEqfCpEArtuSrUNEkcbBcpJbMDYqpJJzhRx+mKj5niTkaF0uLwnDdhDJmeW3fUVdkDoie9Nc9NVrTwRpLdAw7TNc3uTqrqLWGHTTPa/laEzhvC8WbEORO4to0aIrp4HvXOzt83FLPN2FMJI3RVGRuBPevdyTa45jDG5LywuoaKzLwPGblxwBzqcCdxendojeyN9qhqaWSaKNXyFoQqkKe5mBa7k2NxwtzxLHK8sLnDyWfm4OLFlRwxPJBNO1FjWu5BKb0k1zGItFThHcKDlfrY/2mnP4HEAypNDQo/netd/AcEc7WvdzNFkWO7T9qs7Z37qUmWMFRH3TKwU90M1uIOndsRfriWXILH8o26rP4fwaPIxTK8kON8oFa0PKzr3KPezaNRTxK7qWzMFHa5yOBJsMw6DDsiV0bQQqvBuHxZsrmSEiheld/iCiO26N6aATvkylkFu8bBmAJNrcATh8ryxvMq2BiNycjsjeztvAGlW3JqkramaMr9kguhFwza2u2thfjYAW6nDIZjI4jorvE+EtwoI3EkuO/d7P+VZ332maGWGOnghftAf1oZze4At3wBxwk8rmEBvVLwjhsGXHI+ZxHL3VtR8D3Kpsn0g1JSp7SOBWhjJUKrAZgeB75uLA8LeeGMyHkOsDQK3k8GxWOh7NziJHVdjaumial3/rWp5ZWjhFlBjIVrEhjm0Lm4AVumtsDZ5CwuIRPwnCjyo4GvcSTThYsaWOnkudkekKqcOJlVcsZlDqhBKi19CSDx0OFjyXG+YdLScQ4JCzlOO+7cGkEg0T5fJUKHfCqqJkSUELLcJlzDXkONm5DQDiD4FI8h5cA4aFOzuCY0WO90LyXMq9R8uneFd27OaQxdsmVZO0Jv7XdW4AsdCWIHeHPlxxLLL2ZF+Ky+G8N/WMfy+sOWu7U635DVENxIBXRPLJ3MshQKnMZVIuWJ172FgkMjST3o4vgR4UzY2Em23r32fsh+8e15KWraCnp4ZAFDXlDM3j98Lx8MRSzPa/laFe4fwvEmxRPO8t1rcVvp0K7/8A9CqVoVnEcAYzmOwVwuUIG4Z73vfn7sN/Uv7Pm03VkcCxjmnH5nUGc24u7ru2V+s36qYKISzwoKh5CiLZgoUAHMRmJPlccfDD3Tvay3DVVoeEY2RlmOF5LAASdLvuGg+Soy+kGrjpO0dIe27YJYg2yFCdQH0bMLan3Ya6eRsfMRrf0UkPC8GfMMMTyWhpJojcGu7xVpN/Kj1qWJljCJGH9lr+yhJ9rh3iR7sPE7uctO1X8FBLwmL9I2VhPM5/L4esR3eCD02/VVPKiyjJHKSEKXU+Gt+8L2B0HG/hiOPJeXCxoVazOBY8cDzE8l7BZ2+XTwRSONnNlBZvAEnFxcqitLu3M3EBB+8dfgPxthUIxS7rRL7bM5/lHy1+eCkKtvJXQ0YiULkLk+yPuqNSR97UqOuuKHEHyMYOy9a9AevereM22ucTTWizaD1b09WqSNEs4Qm1iyst+On3hcai9tOeMwcScyQR5LOW+t2FPHluht0JN9a3+KW0dtFYWKi3dORLWFgNCwBOmnsjS2FlklyZTEw0wbkbnwBVI5rQA4jVx0vu7ysl6l28eZ3YuSTcm/Mi1umnK2LXZRsNNAHkqp4nPDIWtNt7j+WpHU2KkWJB8vMHmMZz4zG4Houow86PLjtuh6jqP48VLsCo7SMJfKyCxHO3Xy5eHwx0MEgc2h0WNlxOZIXHY6omiop6sfeT+OJlVRFEltpEbeJUfIm+BCoYEIcmziKlp78Vy29wF736AaWxD2X+pz2tQ8SvAGIW7G7vxvavqrVJsKonqPWMjNlXIl7AAa21Lm5sSOXHgOGARHtOclK7iLRhfpYmkWbJJu9ttNtFNF6Pp+wmjzKvaPmF+I1U20Nj7PUccMGNTS291bdxzmyYp+T1ARV72K7lV21sOejpAqpGzuxTuKR3cli1g1s9wO98sD2PZHyt19ifjZGLl5vazktA1FuvW7rbbwVDbu7lTTQ06hVfJJdMqm51LXbvkWBNuA44ikhe1rQNaKvYfE8WeeV77ZzNo24VppQ03RXbO6Ls1SzVEadsykIMugU90W1OgsNCvDnwxK/GLi4826z8fjbIWxNEV8gPXXXeunvBTbxLJVGKOVw0UZU9xLE90AgsWvrYnRefE4dJEX0CdAq+JxOLFD3RMPO4EWToNb2r8pEd7toGrpzAqZRdTe9z3SDw0HzxJKznbyqpw7M/SZAmIur023CEbEpTTMTESl0CEjQmxYkk3vc3Hw6WGGxwhhsdymzuJvy2U8a8xPkCAAPZSVRs+WoqEchnEeq6FjfTUnMSdRcCwGg8bo6IueHE6BLBxFsGI+GNp5n7knT2Cu5W6bcmoY1Btl7YW7xAtcEHgST7V9QMJ2Grje6ldxe2QN5f9og7717NFY2fuBKkEsbGPMVspVbEk5h3u8c1g2nDh44G49MLb38E7I4uJclmQGn0TdF1j2aaK1sXcqVW+2KZOw7G1r3PJuJt0I56dBhWQ1uelKLJ4oJASxtO5+e728KAF+ZXWwdyZY5oWmlDx0+bslsLjMb6m1299uAwjMflIJN1sn5XFxLG9rI+UvrmN3ddw6K5v3us1a8BzBUjJz36Ei/PTQcdcOmh7StdlFwzihwQ+m2XDTXar+6bd3saFJ1zoQ8pdFQXAGVVA00Hs35ccOjjDLA71XzMw5RY524aATvepN/FYilqqmWoeqfsxIwMRGW6hbDvD7QHrzPPFdjJHOLzodtluZWXgwQsxY7c2+aw4b3sdFRoaCSWiEDdzLMXGgJ9gDqNNTz5YbHA50fKdNVNmcWhx87t4/TBZRo+KI1mye0hEZCqQb9wZQDc6gXIHtHS+vhiZ0AczlPwWRBxZ0GSZmAkEUQ42T7a92isVGxJ6uHs8uZs186rYaC2ozFb6nmOPDTCviL2cpPwSYnEo8TJM0UZogii7vN70i2zPR/IJ3kYrGjJlyjvW9nx1vl+eBuOGv5vBOyOMyTY7YiNQ7mu/EkaUpti7gOk0RmkDxQlii2F+91P3vlb5YRmPykWbA2TsnjHaxvDY+V0lcxveu4dFvoolUWUBR0AsMWViLvAhUq3asMV87gEcuJ+A1whNJCQBZWC3hr/AFp81rKFKoDxAPEnxNh5cOpOdLLzuvuWZLkOefDu+pQfYzkRjkQT9b/jiKdjX2DsU6Z5bNzNPcrc0t9WI164jiibG3lZsonvfK7mOpQ2imWNuyLCx1Q3Go6ef/OmJ3DmHMpZmOe3tKPj91emiDC3wPQ4iIBFFRwTvgeJIzRH5SqbA2T2lSGzZVyliAdSToQPC5uT/wDIdg+uW36vxXX5sgdA11aOo+XVbeCnSMdxQOp5nzPE41VjpzUjAlQGOMse6CfIXwJqZ0IJBFiOOBCKbA2t2DENco3EDkeRH0/+MKhFJ97F+5GT4sQPpfBaEOqN5Jm4ZV8lv9b4EIbUVkj+27N4E6fDhgQuIYWfRFLfwgn6YRCJ0+7s7cVCj94/gLnCoROn3TH9pIT4KLfM3+mCkInT7DgThGCerd766YVCIqoAsAAOgwIT4EKlU7WhT2pFv0Gp+A1wIQqp3rQewjN4khR+JwloQqp3knbgVQfujX4m+BCGT1DPq7M3mScIhRYEK7SbJmk9mM26nQfPj7sKhGKTdM/2jgeCD8T+WCkIxS7DgTggY9W1+unwGFQiIGBCfAhVavaEcftuB4c/gNcCEErN6wNIkJ8W0HwGv0wloQSs2zNJ7TkDovdHy4+/AhCZjwHLj/z3/TFbJfTa71Ty30A0dVFPMEUseH/NMUVTijdK8MbuTS5pF7t7WLEsffhbtI/1iLutL8FX31oIzs6OYova9vlD2F7Wa6k8SO7e3hiRi6ngTnAADYg/NZXdWhzzB7DLHr7+X5+7CvOin4/l8kHY3q75D+a+K1W2a3sYWfnwXzPD8/diNosrl8LGOTO2Idd/Lqn3ALN2RJJID3Phcr+IwYzf+qcR3fZddxANZAGDTXTyFrX1kuNRYio5sCREJduKNI0+Og+AwItCKiYuxY2ueNsCRRYEIjs3Y0kwzJlC3tcn8rnnhUIzT7pr/aSE+CgD5m/0wUhFKfYcCcIwT1bvfXTCoRBVAFgLDwwIT4EKtU10cftuq+BOvw44EIXU70RD2Az/ACHz1+WEtCFVO9ErewFQfE/E6fLBaEKqa2ST23ZvAnT4cMCFXwiE6qSbAXJ5DjgQidLsCd/uZR1fT5cflhUIxS7qKP1jlvBdB8dT9MFIRik2bFH7CKD14n4nXCoVvAhLAhQVVbHGLu6r5nX3DicCEErN6kGkalvE6D8/phLQglZtyaTi+UdE0+fH54EIYDc6anw1wIV6HZrMLkgYELukKi65Szjpr8eQwIUdbs2VrSBbgj2VOo/O/hfFKcFx0VbLxZSQ4aj5KBKIiGV2XW1gCNQL982Phfx0PXBHEQwkblV2QvbG51a7ePih8UysLqwI6gg4rOaWmiKVRRb8tbZVP41J+k35YkYut4GNv/E/NR7qbvMITJFJFPmIzdm2q90HKSbC4vw0t44c5hdsq/GoZJpQ5oOgqj57jz+izG9tW5maFhYRtw53sOOtueEa2le4Lw/sWds/1nCvIX9aXoO5tOkdFCyixdAzHmb3Pw14fni5EwAWBuquc9zp3AnYlWZ5LnEipqPAhVcCRI4EJsCEd3SrckhjPB+H8Q4fEX+WFCFrZ6lEF3ZV8yBhUIXU7ywrwLOf3R+JthLQhVTvW59hFXxNz+X44LQhdTtSZ/akbyBsPgLYEKlhEJ8CFJBAzmyKWPgCcCEWpd2pm9qyDxNz8B+eFpCL0u68S+2Wc/AfAa/PBSEXp6VEFkVV8hbCoU2BCWBCiqKlEF3YKPE2wIQWr3pjXSNS56+yPnr8sJaEErN4Jn+9kHRNPnxwIQp25k6nrxP54RCjZm+6vvP/AD8sCFGQPvtfw4D4c8CEVo4HPsplHVtPlx+WFQiUdH+2xbw4D4DX54EtKwiACwAA8MIlXAUi4B0JPA8LkH8D8cRmPVWBN6Ou6pbb2hFFE/auq5lawJGZrg8BxPHlixDE5xAaFXe6zZXjqjHQEA7qqQDupJZnMfZZj2ecSZeIDAMtx0uGN+unTFPIwY5iCdD4K5iZbsYktAPmvStwWENIo7PKXJcksTnNgA9rd0EAadBfXnjS44jeWtNq1JmGY8z1R2tuhDPNJM0sis5zELlsNLaXBPLEfYhTR8TexoaGjTzRemQRRRxKSVjUKCeJsLa4kAoUqEkhkeXnqU2FUaVsCVVL4E1EBseXoPiMKhL9DS9B8RgQnXZEwNwACOBDDAhJtkTHUgE9cwwITfoeXoPiMCEv0NL0H8wwIXabCnPBR8RgQr1Luq5/WOqjoNT+A+uCkIxS7uwJxUuerG/y4fLBSEUjQKLKAB0AthULrAhLAhMzAcTbAhU6qvy+wpc+YA+J/LAhBauqq34ZUH7pF/ifwthEITJsmYm7anqWvgQmXYsp4AfEYKQpf0DKLE2I5i4wIVptlkDuJc+Y+uBCgG70rayMFH7KEX+J/LAhT0tDHHqigHrxPxOuESqxgSpHAhLAhVtpbQjgjaSQ2UfEnkB1Jw9jHPdytSE0vI9s7RaomeVhbNoBe+VRwH4+ZON2GIRsDQoHGyqJNsSJFa2OB28OcAgyKLHUam2o4HjiKe+zdXcnN3Xp7IcYCmXGBCWBCbAhLAhVTgSI7VpU52MeqFMqd4DKxCjMb8VHeNrcRwa4tK3krVV3iXmPLtXxVfsazPHrZRkD95TfJIbsOHtra+g48Bh1xpnLPY9nw+6YU9YI0Cm75Y2YvIPaVSXXg3tPl4C1g2o44LjtHLMGit9Ovv8AirFMKwSnuh0YmykqCq9q59rtPa7MraykGwBtYtgPIQlHbB3eP5Pj3eCnXZ9Z6u4fWXOhUowN1LoZACSnAZwBcaZQGvrg9Dm8EtTchB3se7r3eK6paSpD3eOTL2drK63vZubTaMdOIaxPtaXwHl6fnwSASXre351/O9RGGvsdHJ7FgCXUWbLJY/rPav2ehVh++bElbYm1N8Pjr4+X3XbNVAxjJP3SmYgrY5phmuO2cmyKeBNs19MHooPa6aH8PmeicU9dkGcsxyAfZlEIfs1yk5nIKh8+bqSO6RphLZ0S8s1a/Dy+6sPT1JWYMZA9myusiqh732YUXzCy6HNYXv7WhCW3RO5ZCDe/wTQTTpO7MWaBVkCqCGZvYKk8ydGUDwJPtDCEtrxTgJA4k7aoTSy1ncDCYWyl7shuSiA2IlXTMrm19Lju6jDzyKJva6Xf4PNc1HrjMBaTTLc3Q3t22Yi0q82i0zKdOGhBByfns/lDu2J0v4ePj5Iq8cnbIQzCPLdhpqwuABqTrmu3LuJY6nEdjl8VPTuca6fn4fIKhLFVFXVMyuze2zplAzM11ADECwVbW58NC2HAsvVRkS0QN/Mfnh+WuKhKo5iAysQTbOhUAxiyKMw74k1zaAgHvagBRyJrhMbr80287Vmlgq7h9QES4QsLyENJpq5Ckgx6kkDkeNglmyc0S3Z/53/hIUdZ2aBnvIjtds10dcjMtwCh/WFU5aDmLnBbLScs3KNdfzy66KYtVhpm7O6upEaK6XQr3QdbDvXL+0dAOB0KehonXLZNb7baK7s6GUNIZGJXQIDbpdibHUZjYXsQBww1xFaKRgcCeZVcRqZLAhcSNbAhZuKtkcuwcqQe6Pu2yggMOfHU8elsYuRxCSObTYdPIkJwCwO0trT1BBnYkrcZbABTzFgON9LnXTHb47IwwOj2ItVnE3qqkaFiFUEkmwA4k4mLg0WU1Ets7DanWJmNy4OYDgpHAX5kg8fA++CDIEriB0TnNoIbFIVZWHFSGHmDcfTE7hzAhNC9UWrEiq6+ywDDyOoxzzmlpoqwmw1CWBCWBCbAhVTgSIjtjeR4ZezWNWAVTctbiMXocUSM5iVj5nE3wSmMNB070PbfWQaGJf5jiX9C3/JVDxx4/YPen/7aSWv2K263a3xtg/Qt/wAkv97kq+T4o9tvbTUwjZUDFjaxNuV8VYIBISCapaebmnHa1wbd+NIc3pDkHGnX+c/li1+hH+XwWaeOOH7Pj/CS+kKQ8KcHyYn/AE4P0IH7kg4487R/H+Frd3tqGogWYqFuW0vfgxHH3YpzR9m/lWzh5HbxCQirTVe1WRmtFdR9/OgHAdTp016YYAD1UrnkdFT/AE+zXAVQQOUiHmB1049PrhSxNEt9Pio0rnex7MsOokQga+fTXCFo704PJ6fFW8MUiC1W9NNGzKzvdc1ysUjDuGznMFIIU6EjQHEZlaN1dj4fO9oIA1rqBvtpfXop6PeGncoLyDOQFZ4ZUUlvZGZkC68BrqcKJGn/AITX4MzASa03pwJ9wNq1LtaAX+0XTj4agX8u8uvDUYkVRcDakB4zxjhpmF9eHx5dcIhERYKWVSdLga3OnDXUeWFQlS1GZFZhlLAEjXS/mAfiAfDCSOYx1WkiLntDiFPhUqx0e9U015IFhWFSsh7TtGdoSH74VBozlQyRi7FQSQMyjE/ZAaHf6pLRrdzbXrKNmUJJGQsihsy6qHV0awzRujBgbA62IuDiORnKUoXAxEnJYEJmGBCzW0qVoXLqLoxv8Tcg9DckqToblTbunGPn4hJLxt18D3+R6+9KCszt/Y2ctPBY83TgbgakXtZuqm3XjxtcJ4x+mAgn9Xoe7+PJNey9Qr+62x3hSSaaPKwGl7EhQLm1jpf46Y283IDvVOgTGNpc7y0M86rkAspJ7PNqTbQ39m41Fr21OuMnE45jxyEOBo9f4/PJPcwkLNfoeovbsXv7vre3zxs/3rBq+0+B+yi7Ny125+z5UjYPoM2i3vltoeGgudbA+PPFabIiyKkj2PxUjQRoVoTRtiBKoTGRywIUsdIx5YEK4tCLa4EIDgSKxvHsbPKJTKsYKgDMGPAa3IFh78XoMpsbOUhY2bwx883aNcAh6bH00qUIAv7DHTyy3tiX9az/ABVf+zzf/wBB7l3BsIuDElRGfvWysDbzI8L2wfrWXfKUf2eXl5ecV5I7vTswyxpZguQ3JIY8raBQTyxWx5xG4kjdaGfhOyWNa0gUs5DsYm4FTD8GP+nji1+tj7is0cGnH7wu4NlsG0qIczd2zIw6W0KfPCHMjPQpzeETtN8zfctdsOgaGBYmYEjNqOGpJ5+eKc8gkfzBa2HjughEZOotL1oE5byG/wDd6cL8xbDa8PipOa9LPu/hcGRB+1qbfqhytzy2tqNeGh6YXX8KTTv+H8JQ1KjRS63ubCMD3+zp5nBX5aA4DYn3fwiFE4Ivdj/ELfhf44YVKw31WTqaCrUNGlK0iiKsjDiSIA+syiRDZmBAUCx048L4qlrhoB3/ABW9HNjup7n1qw1R/YKOw69FJT7JqHSCNo6tMjwszS1MTx2jZWbuqxZvZ00GtjpbAGuIA16dUj8iFrnvBabDqppB1BHUe9GBs6btcwjpl4WbJcixPvtbLb8MWViqKh2XMMgkhpAL9/ImtvDlwA/5bAhGtoAEBTmyk97LfUAE2NuRIAPC4vh7OpUch2HehogcAlB2bEWyrF9n5EAhjb9q452AvbClpO7h808Twg12bq79j59w8ND5onSkvEBIuVipVxe+vA2PMHiDYaEaDEd62pHsDTytNjv7/wCe/wAV5k+y5YA0M8EzmKJUiaGOV0n7PsRECY79n3afK2axHbPbTVrocHag7/Df7/BRLZ7mbMljWWWcZXlKAIbXSONMiBsvd7Q6s1tAWsNBivK4GgOiUKyMQJ6WBCWBCTKDxwIQqo3ehc8Co4EC1rdNQSo8FIGK5xYi7mqvL7bItWNpU5kRl5MCD5EWPhzxYIsUhATSzpoCpH71z8Bx+LHGPJwqzbT9PuPgEvMnSGoPDs/gfzP0wz+0nv8Aj/COZG9j0RiVsxuzNmP8oW3Acl6Dyxq48PZRhiRX8TITFRgQnwIT4ELLYE1G5dqRNlzLJ3ehy+fBhceeFQq/rFPa2Wbn/aPz/wDuYEKSnroEN1Wa/wC9IzD4M5GBCeSvhYklZbsQTZ2HAWFrPpp0wIUYqKf9mb/3H8P7zw92vU4ELtq6A6lZT5u3MW/b8PjrxwIV7ZeRVJjVwG17zFvqxt5DAhS1VVHazhiPhw15HC3SQi9ChqVUBb7OKVjp7JJAsbi5L2GF5ymdk38KIUqILGzrblmJtpbmxHDzwhcSnCMDUK6tUg5H32/PCJ679fXofl+eBCXry9D8vzwIS9eXofl+eBCXry9D8vzwWhVKgRuc2Ug+Cpr53BwIpRGniPIn/BF/0+OBFKenMaA5Qb697KgI+AAtfXBaKQ2o2cHbM8hZupiivz04dLD3eJxKJa2CSkRoZezGUszKAAoyIoUAWsMvu+GGFwPRLShwxKlgQlgQlgQlgQlbAhMyA8cCEyoBwGBC6GBCWBCWBCWBCWBCy+BNSvgQlgQnwIXMjWBOBCmoYs+pNh0H54VCO01MoHAYEIcaoxy9mvBuvLCoV31EE3cl/A6D4fnfCJVZRQAABYdBhEqe+BCVsCEhgQlfAkSwJUsCEsCExwIT4EJHAhI4EJYEJDAhI4EJYEJ7YEJsCE5GBImvgQlfAlT2wITHAhLAhLAhf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CS"/>
          </a:p>
        </p:txBody>
      </p:sp>
      <p:sp>
        <p:nvSpPr>
          <p:cNvPr id="17426" name="AutoShape 26" descr="data:image/jpeg;base64,/9j/4AAQSkZJRgABAQAAAQABAAD/2wCEAAkGBxQTEhQUEhQWFhUXGBwYGRgXGRscHRwfHhoeHBwdIB8fHSggHRwlHhgdITEhJSkrLi4uHB8zODMsNygtLisBCgoKDg0OGxAQGy0kICQsMC8wNCwsLywsLCwsLCwsLCwsLC0sLCw0LCwsLCwsLCwsLCwsLCwsLCwsLCwsLCwsLP/AABEIAL0BCwMBEQACEQEDEQH/xAAcAAABBQEBAQAAAAAAAAAAAAAFAAEDBAYCBwj/xABLEAACAQIDBQQHBAcHAQcFAQABAgMEEQASIQUGMUFREyJhcQcUMoGRobEjQsHRFTNSYnKSskNjgqLC4fDSFiQlU3OT8TSDs+LyF//EABsBAAEFAQEAAAAAAAAAAAAAAAABAgMEBQYH/8QAPREAAQQBAgMECQMDAwQCAwAAAQACAxEEITEFEkETUWFxIjKBkaGxwdHwFELhBhVSIzPxJGJygpLCFjRT/9oADAMBAAIRAxEAPwD1THmq0ksCEsCFDXViQxvLKwVEUszHkBh8cbpHBjRZKQmhZXjx3/ru39bBvTXv6p3c3Y8A97Xzfev+GmOo/tWP2XZH1v8ALx/Py1kf3RoyOz6bX0vu8161sXa0VVCk0DZo3Gh5jqCOTDgRjmp4HwPLHjULXa4OFhXcQpUsCEsCEsCEsCFW2lXxwRSTStljjUsx8B9TyA5m2JIonSvDG7lI4gCyvCN+drPNZZDkkqSJpR/5UC37KPhy1cj9u/XHW4UTY9W6hmg8XHc/TyTiz0RGTRdq7waNvv5oVsuphu0LG9JUEI3LspPuOL8PHwv0tiaRslB9em3XzHUKV/Y36B/03aH/ALXdCvR91/SGlKjUu1XZJoLKsmV37VPut3QTmtzPHTnfGPlcMM5E2MLDtxtRVQkxOLH7hFm9KdCf1S1E3/pwsf6iMQt4HlHeh7Uhnagu9O/XrdJPTw0FbeVCoZ4woBPM2Jxew+DSwzNkc4aHpajfMHCllPR3JV0E8kpopZA8WTLcJrmBBu3LQj343uNxDiIaG+jVeO1/dQwu7Nbsb817ezsxV8WqUP0UHGCP6eb1kPu/lTfqD3KCu3r2qEZ1holCqWykyuxsL2FiBfEzeAQDdzj7vsk7dy3ewdoesU0E9svaxo5W97FlBIvzsTbHM5EXZSuj7jStNNi0M9IG05KegmlibI4KKGtfLnkVCw8QGNvG2J+HxNlyA1wsamu+haa80F5XUbSeF1R9p1mZjY3qB3e6WuQRoDYD3jG0wGVpcIGUP+3dOdFGw0XH3qxStLMDk2nWOt7HLP8AK4GmIpJREfShYD/4qSLEbKaY4n2oVsesp6bapkljmk7GM2ygySPKbWY3P7LGxJtoLY0mRzZGKA2vS9wHsVaUNhmLSKr5qTfmuM8q10Wz5osmkrzKAsg0UXS3HW2a55dBizBw+eOEseTXhYpQuyGF4c1Qw9pMVmohTqmWzK6gEPfX2VvcC1tcZjiyIGPILib0IPT3q6OZ9Piqvqr9HHUCeNp5otVZRGgPe4EkXPEWGtuHnivI6ExOETD0NnopGiQPBe4eS3/ofb/w4L+xNKv+e/44o8YH/UX3tCrRbHzWwratIo3kkYKiKWZjyAFzjNjjdI4MbuU8kAWV4vvXvEZagFm7GokUqnaED1OBhcsdbCplXU63VSq8eHc4GE3Gj5Bv1PefsOiznvMjr6Ie+0KeCWB6WvWDsFKoFh7WxYEM9yCMzA2uR5Y0DSF1DvJS9rNLUVclQ0yhXzxWDBRYaBbcDbywCghAxtxorx0m0JYoATkT7QZQTcjQW4k4aQE0tad19MY81WolgQlgQvHvSdvUs7vCpvS0zfakHSaUezEOqqePj5A46nhWEYmiR3rO28B3+ZWTn5JLhDH6x+A6n7eKxNNNS+ptU+sEbREuYJlaxW4XJ+zltdr30tbGsRJ2vJy+hXxSnGhdB2Z/P562iu6O8z0bmppgWgYj1mm/Z/fTp1v7jp7NXMw25Dezf637T9Cq2Nkvx5BDL7D3+B8fmvdtkbUiqYUmgcPG4uCPmCORHMY5CaB8Lyx4ohbrXBwsK5iFKlgQlgQlgQvM9+dsrU1DQZv+6Uf2tS3J5BqsXiF4ka66cQMb2FAYYg/979G+A6lLE0PeXO9Vup+y8yIepM1SwBklYMqtqMqsCFPC4soHkBjZ52wOZGNm/NWosV+RC+U+s7byB/j4Iptqf12eed6dKcSqgMaMG1UWL3sBcnXh8eJXIyQXNLOifhcPcI3tmFB1f8qCgkapywPIFrINaaa/6xRr2bePS/j43aXdge2YPQPrDuPePqqb4+0PYPI5m7HvHctru5t4VAKSDs6iPSSI6EEaXAP3T8r+ROk1wcOZuyzHNLTR3QzaFFXCWJRXG0rsNIU7lkZxz19m2pGHJFZ2dUCB29Z2lHLpbI3ZJY3GujXvoRbxwIUcO9dOamUGoTsljS1+BfM2axtrpl4YEIxs/acNUr9i+dR3CQCNSPEC+hwIWk9F8+fZdLfQqrIR/BIyf6ccNxZvLlv9h+CvQn0Am9KUOfZVWOiK38sit+GDhLqy2e35FEvqFeebR9XVRNNGhvYZigY68BwJxei7dzjHG49etBXH9mBzOHwRPdWNIVeplGSJ5kyLYLq5SNdCQBr3z0HvwzJDpXiJptwabO+1n+PNTscMeIuOhedPAbfH5Kfe6KqyD9GsLu+e65LMpBB1bTQge7G1wDLl5Ti7OBsfUfX3qlxOJsjG5Pd6J+h+iyVTFVpDVDaFXEc0DBYWmUtnBVlIUaX7ttNdcdGRIGu7R3Ta1ijlscoVWCZaeGBolkBkMUkgVWZcuXK/Kw62ve9vDHKOa6eR4fVCwNrvotdpEbWlt60SiAkhqJ437GdipushDKi2N76sOY6Yr8ssERbztF9NCSpbZI8HlPn0W69DLf8Adqtf2ayX+lMUeM/7kZ72D6qvHu7zQ70p7xNDUpEylgsYlgjtdZZmcopk6rFbME5tlvpjR4FAzszL+668h/Kr5JcTy9Fl9lU0mUH9FwvM3eknrZGkLuTdmyAi1yeFj4knHQ8hVbkJ6o9SzV8f6qPZkPhFTkYOzSdkDuSpZdo7YbhWQIOiwKf6lODsgk7Fiz1TtyoDsH2ihYGzZaFGF+feEZB6YQho6p3ZNXu+PNlqpYELAekne8xXo6VwKh1vLJfSCO2rE8nIOnMA35rjb4Xgc/8AryD0RsO8/ZUszKELPH5noAvM93i4qqUpSPPEA5pY7hRI6cZWuNQG15WsOlj0M1dm63UdL8Aeiq4cDmHtHi3O/AB4BeiUu4zNsmSmkyLUzEyu9gQJC4cC4BsLAKSvjbGW7NAyQ8XyjT2LVEH+nR3WF2/QbRNdT9pDBBO8ZjRkYBZ+zXgxzEZj3VF8vFRpYEaML4OydykkA35WqGVjduOSQb/nvXO7+3ZqOZ5KVSrK1qmibnlNmK9COoFx0I0LcnFjyGBsnscqMORJiOEcxsdHfQ+PivbN2N44K6ES07XHBlPtIejDl58DyxyWViSYz+V48j0K3WPDhoi+KqclgQszv5vGaWEJDrVTns4F8Txc/uoDfXS9vHGhw/FEz+Z/qN1P29qa4k01u5XkW16OWRP0fRDtchz1UtwA0hNzdieovbU6AfdOOhhexrv1M2l6NHcPL8+KllY4t/Twi69Y+P5+aKBtktGLVFfTwAD2Iu+wHlofrhRI1xuOJzvE6BTmWZop0rWgdBquGl2YNGkq6onkLgfDu/jhwbl9A1n57VC6WB2jnPeqtY0DIRS7PkjbQpK0rBlI52OnzxIwvabllBHdQSGAvH+lCR4k180Qj2glSY1qmNLXR6R1A0V+ga2nh0/pxG1r8c88HpM6jqPL8+6JGiT0Jxyv7+h81pd3duyN28VSoMtPbM0Xezg31CqOOg0HXgOGNOOQSNDh1WbIwscWnoqdPtBXqHH6PlMZCBSadRr3s7EsBobrYX5csPTEZ2pXLTdmEp2ftGyKIggF7XA1I4gE9NDgQhey5K6PtAtIgVpXkUvKoNnYtYhb6i+BC2voomvSzp/5VXOn+YN/qxx/HWVk33gfUK5AfRRffxL7NrR/cSH4KT+GKPDzWVH5hPk9UrzPZU5dKchkAZVL5r39ngtud/kDjRnj5XvBBu9K8+q0cUCQtsiq1+wWvr0pJoRC73UHNoDfMAbNe1wQTe46dMU4HzQv52jVTZGNJOSXfMfdUqmjpfUhSJISFUqvtXsb31N7cfkMSieY5PbAa2nQYhYwxv8AVIo6j379F57Ds2PVIdmzy8szggG3MMbge62OmZhZ8pBLq8h/wsF02OywBftRmnotpEBY6aGFQABncNYcrZT+GJG/085x5nkknyH3TTxKhTQFX2rsmuSKWSSsiVkRn7OIakLqdSARpz1xZ/scMbSSASPG1Ec6Rx3Xqe4e68dFB3HeR5gskjOeLW1IHBRqepOlybDHDcQy3ZElEABtgUrcbaF96b0g0Eb0ckjIheMKVcqCy2kRiAeIvl5YfwmV7cpjQTROo9hSTActrEVm2isrxRU1TOyWLmGMuFzC4BI52x3lqlad9ur2UMixyMZpBEiAANnJK5TcgA5lI88FoU5r3R8lRTywNkaQZ8pDKts1irG5Fxp44Nt0WsnSb21Ea5aOeriguWSMRQsFzMWNiWvbMxPvxQljxnPJfupWxyEWAvoHHn6urK7+73CijVIgHqptIo+nWRuiD5nwBI0uH4JyHcztGDf7BQZE7YWFzivDa6GeSnqZY7yRowapqCf1jswAVb6sAWB089Li/XMLGua06HoO4BZcUL5XdvINth3X9T8Nlsd29+aZpkqakpTpBCaeCCMO7a5Sz6LYDKAovbn01oz4cnIWM1LjZJ0WmyVt8zui1S7+Szf/AEezaua/BnXs0881mHxtiBvCXfvcB8fsnOzmBCt6aHa+0ITC2zYo1uGV2nQupHNSHFjbThzxdxsNkDuYOP0VWTNa8UsNT0VPBBPDWSNS7RgnZkfKzFgUXutlBBQkE5v376gkGeTte0HKLYRr90nLFLEWv6qts7eJ4XWpiJp6nLm4Hsp1ubgjhqVI6XHEHUNlxmyNMbxzN+IVGFk2M8BvpM+LfuPkvozYu0BUU8M4FhLGr2PLMoNvdfHETxdlI6PuNLeabFq5iFKvD9+6+eCrrah45DMCIad8jdnFERfOGtlLHNa19GLeWOswoo5IY42kcu7tdS7uru+ijbL2XM792w8B3rLQbDAUh5JDm1YBrKT1I5+eLL8w36IC1o+ERgem4nv7lah2VCvCNffr9cQuyZXdVcZgY7NmD26/NTyTJGNSqj3DDA17zpZUrpIoRqQFNiNTKrtKnV42DC9gSPA25Ylge5rxRVbLhbJE4OF0DSq7o7bpqQF1SoklZMrgBcg719De/IcR1xuEgbrj2tc7YWjj79zt+qoyOhdj/wBK/XEbp427uCnZhzv2Yfl81Vm29tGS36iOxuCFuRy0zZuRI9+ITmxja1bbwjIO9D2obtWetyM71bnKL5VJUH+Ww+WEjzA94aAln4U6KIvLtl71ufu/DRwBYcx7S0js7FizFRdjy1tyGOOzsqTIlJf00+KhjaGjRF6qJHVo5ACrgoVP3gRYjx0viqwuaeZu41TjR0K8c2ruRQwbQqEaM+rpTLOq537urBjfNmPsE6nnj0DgE36uAvm1Ivw+SzskFhAauNgqhs0WzlgjZLrKzhiwIBAtbNYjW98X5JYyKa2kxrT1Ksfpmelz9pT0yKIHkRYLg3RkBDGwFu/fQcsWosw6+iNAo3RDvQWt3zr3W6CGIWvoCxPP71x8vfii/jBJoaK2OHmrKLM3rslIJmbI9GZWRGZVL5kBvY+J0xZypXODTe4VaNoFqrtHY9JE8McCoruZYyA92ytBKutyTa5HyxBBq8Dz+Se/ZetbH2mnqENQ5yx+rpIxPIdmCfhjzmaFxyXRjfmI+K0WuHLaDbx7eWShrFeN4pBTNJkfKbgiwIKkg2awI4jTkQTfxsN0OVE6wRzDUfncqsWZFkMdydFmt396oaGqrhU9oBI0Lx5UZs1o8rWsLA6DjjuGPDSbUDhaDB3aCGaOF/s631gRtZGKCd3HE2BswwzxTuiI1W8nr1ZEXSOHs45EWPt0kdi+Qm4UaABDodcK53MUgFLC7I/Up5fjjEyP9wrYx/8AbC+mBji1EvnEU1TWVtVFUTKkiGT1id/uxxmxVRcWW/3Ra+l9Acd20xQwsMY0NUB3lZhg7WXmedvdff593ctf6PN0qqroIYqpkSgLmUIoPay94kKzXsseYXuO8R7iJXRMEva/uqlHLlFreQLaNtXY2zrhWpYmXQiNQ0l+QOQF7+eH+kVV5ZXo3u1vJBXRtJTsWVHKHMpU3AB4HW1mGGkUmPYWGiizMBxNvPCJlIBtHeTZyMyzVFLnIyMC6FrH7rWucuvA6a4cA5SBj+gXl20d0KlaiPZPaQmklZ54nZc0kUYbMwUkaNy043OouRivkyMgacmjY08+61owSGVvKvYdnUSwxRwx3CRoqLfU2UWFzzNhjiZZDI8vduTa0QKFKxiNKsb6YB/4RVeHZf8A5kxqcH//AHGe35FRTeoV53u1uxWV4eSJ4IokkaO75ixKgG9gLW7w5jHVwcPY9ocVbyOLTMkLWgCkC3j2dNBP6tUsCyzRgtGSAySC4IuPA8RocI+AQOPKP2n3hRSZkmRB6R1DhtpoQfsr2190qdKeVkDZlQsCWJ4a+XLGXj8SmfK1rqonuUD4WhpIU+71GtTVUcUhcRyls2RspNomZRca2zAY0MKNrpXBwWpxKaRsEbmEi+7yRff/AHdgo54Fp1ZBJFJmBd2uVZbHvMdbMcWc+NrGDlHVU+FSPfK4OJNtKx+x5LUoI4hWPvBOM/IFz0fBamC/lwuYbgH4Wttu/wCjmepghneuCLLGsmVIQSAyg2uWGov0xqs4fFV0sN3FMk/u+SND0RUmVjLNUStlNszgAG3GwW+nnbFluMxo0VR88j/WJPtXmC96j6/ZH5D/AGxgn0cn2rqB6eB/6/JfQO6lT2lDSOeLU8RPn2Yv88crls5ch7R/kfmsZh9ELEVdPPWtJWo0diqmjDg3j7OTMkmb7vaC7MoGoKqfZtjoIGRwMEDv/bxsbezoudy+JAZIAv0T7/Yu9vSmrZHAt6zsskDmC5Bt7u0Hzxp/03FyCeIdCQtPKd6pQfZe180UcZhnR1QBg8bKoKrYgE8deGNAscNwm2EP2w1RUCWRqaSCKKmqLmUgFsyggZeI9jFiOGQBziKFFMc8GgFnKLWNPFV+gxzkukh81ux6sHkthursWCr2fTesJnMYkQWZl07QixykX0UccdfjxMmhaXBc7I4seQFotl7u0tPrDAin9q2Zv5mu3zxaZBGz1Qoy9x3KFUdczbLg2cpUyyyT0xLNltHDJd7aG75GUAW5k8scBNiBnEJJTs2j7Tp8wVdnyhFj8xTekmCaGDtIFDRinenlLNcqjtGQ2urH7O3W5BxJi8kjqfvzBw8xf3WJwrJAc5p3cqU8VRJK91kMVl7PJUiFfZBbNljaQnN4qLdcbxDjsto30XC7BLHM0FID1kNTUEf+5Kq/5cJyHvScp6lTQbKySRySSwgRksEjp4YBcqV1KjMRZjoScKGgJQ0BYKKpEWaPMpyu4vmGtnOvHGdPFbyaWhDLTAF9P44NPWI9KO7VPNRVM5hTt0jLiQCzd3XUj2u6CNb41uFZcrJ2R83ok1XRQysBaSs3+mGjrookqZlMZpYqWmVCYpoHWMSOxtYkqWN+RXQ9OtPNzChp1KzAxpYSd1mdm0McTToijuTyx352VyBrxOlsZWe53aVelLRx6LAVvPQy5D7RTkJY3/nQ3/pGL8JuFhWbnD01U3W3JpK0T1FYjyTeszo4MjgArIdBlIPAjnjTijaW2pAaApaat3NoIqeUJSwL9m4DMoJF1IuGa5v43xKWNAS2VmtjVuep3fkvcvSTRk9SkVjf3rjn+LD/AKR/s+YTsUVIR4r0ivrY4Y3llYJGgLMx5AfM+Q4446ON0jgxgslaRIAsrFy+lOmSTJJTVqaZszQgDJ+3bPmy21vbGr/ZJi2w5p9vw2VZuZE7Yq36S6hJNjVMiEMjxoysOBBkQqR8jiLhjHMzWtdoQT8ipZTbLXnG7u9lXQCSOCGKWN37W7kghiqqw9oad0csdZj5zGM5SVZy+GzPlLmCwfEIVt/aE9XULPULGjNJCgWO9rKzWvcm573G+GS5LZSSOjSmOwpMeEl/Uj6rWbSjzQyr1Rh8VIxzMDuWVp8R80j9WlY3Z6Z4YWDujKAVeNsrAgFdDyxuOldDM4tWtHjsysRjX9B08NFaWn72dnkd7WzSOzGx8ziOXJkkFOU+PgQwO5mDXzVHZC/YyIOTOv8Az44kyDUjXeAKgwheO+MdC4LY7G9ItVDTwwLRpeKNY87y6HKoUHKBfl1ONT+4RtG6xG8LyXH1a808u/20nHGlj/hjdv6ntiF3FB0CtN4JJ+5w+f2WXpqXJEI73spF/O/54y3yc8nOtuKDs4Oyu9CtZupvA1ZSUlDD2yLGpWrkSylVAbs1Vr3s9rEjWwtzJDZcNsWQ+d9G/VHj1PsXD5ub2EPo7rY7A2T6tTpBnMgTMAxABsWJA06A292I5ZO0fz0uXmm7WQvqlhNkV3YbS9WlqTJHTUnZKzhEVbFGIFuQUAXJJ0OuOl4PyMc6SuXmsldGyV88QcR5DwRbbW8UZXKiu2oN8pUaeLWPvAxoZmQ1zeVoO/cVbwsUTHSWMeb237gSUL2nvb20ckXZKA6Mhu9z3gRyA64hk4kXAt5d/H+Fuxf0zdHth7Bf1WXp4CqqtwbAC/Dh8cYj8cOcTa1W8Ge1oAeNPD+Ua3a23JSwmFIhK2dmHeIsGsbWCMSb3xs4uWY2cgaSufz+DdgeaWaNoP8Ak6vmrsu+lUvGkRfFncD5oMWDnvAssrztZzMJkh5YpY3nua9t/MIfSSzSZbS0cTiraqDP21lLoFZbGKxBsDe/HGLLG2WZ0pPrCiPbatTcJyez5HxmvDX5LUbQ2PLXxdlJtajVWtmSFAb2II9qTNxF+WGxY0UZ5m7rMj4W3GdzFpB8UWp/R0SiiTaFUwAteLs4/KxCk/PFrmKsq5H6N6K32nby/wDqTya/ysMJZRSuUu4Wzo9Fo4j/ABgv/WTgQri7u0I0FLSjw7GP/pwiEG3w3x7J0pKIxyVsjBcjXKxi2Zme3Du8r3525HjMHh3ajtZbDB8fJWMnJbCwuPRBdp76NHFNS7XjSJpoZFSWHO0b3UqRbV1YXH+2l7jeGVI2XGNgEWDuFXx8+PIYaWu9HFR2mzKJukKp/J3P9OOhfus2XR5Xjez5A0tYRwNVKR5E4zOI/wC4PJbWN6i2HolmC19bHzkhik/kJX/Xi1iG4B4EqlnjW1o6vcNzLM0NfUU8c0pmeOEKveYAMQ/ta5cXGzEClWGRQqk6ei+gOs4mqW/bnnkLf5WUfLCGRxTTkP6KjvhQxUU2x3hQRxQ1JgAHBROtidfIkk+OKuYztceRvh8tVPiSHtLKh9LUU0opKZZRDBPIySSEA99QHhXiDqyngeIHvweC9mHPeRbgNPLYq7nSOjjLgL8EbjprxqkpEhyZWYi2a4sxtyzdMWOb0rbouIL6dbdNV57tGrki2PtHZ8urUhhCPcHNFJOpS/QgDh0IHLE4hac6Kdv77vzDV2ePkCaDmCBjDDuu5Gyilt2lPfh26fHW3ztiRl8j6/xKzuKf7Tf/ACH1WrnqUQd91UfvMB9cZLI3uPogn2LJJA3Xn2ztpxRIUZvZdgtrm4vcHTzx0M+PJI7mA3AVzBz4YoeR52JRSCWWT9TS1MnQpExHxGGjBf1IUzuMQjYEqxsvdPaY7QrQv33LDO6Ja/8AERizJih9a7Cln4/EuxL6bfMb3RqPcHaj/dpovB5GY/5FIw1uFGNyU9/GJj6oA+KIwei+rI+0rIUP93EX/qK4eMSIdFE7iuSeoHsROD0VJb7StnY/uLGn+lsPGPEP2qE8QyT+8/BTU3o92dRKWaeeMNoWaoMebw7mS/HhiVwafWCp9j2prl5j5WqO0H2RYoplqH4BXqKpUv8AvOzhbeWY9AcEcTHOoUPgjIw3YsZldCaHc2z7ht7aQ+g2BTK/apFEG5BAcqj925JJ/eJJ8hoNuHFYzXcrhs/jORPbB6De7qfM/TZF8W1iLl0B4gHzGEIBTmuLdQaQPeGBPs4kRBJIwAIUXAB1PDy918UctjSAxoFuPd06rrP6bysiN8mZJI7s4W81cxouOjGnXqfkjEaJEgAsijrYfE9fHFwBsba2C5mSSbLlLnW57j5kofVbwRL7JMh6Lw+J0+F8VpM6JmxvyXQ8P/o7iuXR7Pkb3v0+G/wWVrJ+0cvlVb/dXgNPmfHnjHml7R/NVL1jhPC/7fiNgMjpKNm9K02HcBod9d1C7WFydBxviJaz5HMAeXaAa3oPNT7M2u8B7Wncgr3rKbBrcQRwYHgb4BoqU8WNlwvIomjVCtviV62dpueLyHyAX6AYkXELoVvVS38TE/nhUKQbTP7CfDAhZzc2KNJa5CoFQtVKZCbZmV2zI1+OUg6eN8YEri6ONw9XlCwuMB4l12Uu/WzKaSnaWq4QpIVNyAC65RoOJvlt44XFke1/KzqqmFLI2QNj6kfBCt1t5no92xPEoZ4naMZuALS3uRfWwfh5Y2i23Ldezml1WGotkzIC01dTwdoe0K3Vnu3HSwsfAHCSY8chtwtXWvLRQT08NGkmYV9VJNa2aBWVvIGxuPAHEjWNaKATT6W69M3K3ymWkghfZ9fJKiZSwiAQ2JCnO7DXLa9+d+OGOZZVV+OXOsI//wBoK9z9nswqP2pqmJfkgc4Ts0gxe8oVvPsTaO0IGp5hRQoWVgytNI6lTcW7qr1HkThwaApmQBhsFRbybD2nUpGknqL9lNHMjAzRm6X0KkONb8b+7Gfj8LjgeXMcdQRrXVWJXGRhaVYjg2qTrDRqPGaT8Iz9MO/t7P8AIrG/s7P8igEno3r5jMZq+MduoSRVjMgyh86qC+U908DofHFsQRjl022+S1IoxE3lbsrVJ6JgABLXTNbT7ONI/wDqwdhHd8qvfrsiq5z8lfp/RPQD9Z28x/vJT/oC4kDQNgq7pHv9Yk+ZRek3C2dH7NHEf4wZD8XLYVMRqk2dDELRRRxgckRV+gwJVaJwISwISwISwIWR3z3xWlPYxgmYrcm2iA3tx4sdNOABub6KVBbfpK1BgZOS3/RA3qzsO8+Ndw8F5RVVLyOXkZnY8WYknje1zwAvoOWIibK7bDxGwRBjdu/Yu8So8CugACgmXQ6cfDjhRd6KpkjGLSZmtIG9gUPMnRXWFRGoYmVFPC7MB8L6e/Fk/qGN5iSB5rl4f/x3Pn/TxMiL+4N3ruIAHuJTHa8yi5lYDqSPxGGjLm/yVub+kuCNHNJEB/7OH/2ULVrlg5clhpmvr5C3Djy64YZ5C7mJ1VhnA+FMxuwZGOzLgSLOp2F62avY6KN2JNyST1JJPxOuI3OLvWNrVxsXHxxWPEG+QDU2EVmnHfRMMCjhaCC7vJ+yjaFZGyPfIqtIwF7kLaw014m+nTDmhYP9RZBa1kI66n2bfngoaXZmWuhhjuUlKm37pvmv5BWPlha1XPQZDowa6gj3gj6r2MnCqqmwISvgQq0/ougeUzPV1plIAMgkjDEABRciK50UC/hhjYmMbyNAruQ5of62qkk9F1I9+0lq5L8c897+fd8MODQNgkbG1uwUlP6LtnKuUxSOt82VppLXta9lYC9ueHJ1ItS7m0EdstHT6cC0asfiwJwiEahhVBZFVR0UAfTAlXeBCWBCWBCWBCWBCWBCWBC5dwOJA8zbAhVpNpRLxkX3d76XwJFXbbkfIO3ktv6iMCLXP6Y6IB/EwH0BwItd+vk/eQeQJ/HCotVv0idQzk+IKj/fAhUqibN94keLMfkbDCJF5pvDAzVTjLlzHuZrICFTiCWtrlJ487cdMMOpXWcNyMeHCt5vXWtxfx9oQ6qo5IzZ1ZdSO8OY4gHgfdfCUtWDKjm/2pA7wO/0PwUGvQfH/bArDhIdCB7z9lPS1bx3KZQT96wJA6C40GJY53Rj0d+/qsTiPAI+IyB2SSWjZvOQwewNB95XM8zubu5bzubeVzYe4Ya+V7/WNq5g8HxsIVjsazxDdf8A5EkqlQ0IqWdpGIRGyKAQLtbU8PEW88AbYXL8Sy3TTEWSAaF/P2qrs8GOV4mN8pNvceP0+OGkUrvB5zzFhOlfX8/CjVPTM/s8OvLEMkrWbrp5cyKPc35K3+iv3/l/viD9WO5UX8TsUG/FN+izwuvgdeHThx6f8sv6pqU8Sa2uVp8kKWnqlqc6QM1hkyghrre/Ec+eLMcoJoG1zPEJZMh/aSCtK+f3Wx3V2JL27VVQojbJ2ccd7lVvcsxHM9ByJxOs1b6CghtmkqFt0QEn5j8MCRS+u00f6uEuf2pT+Go+mBCf/tJNyyAcgF0HzwloRnAnJYEJYEJYEJYEJmYDibeeBCiapQfeHu1+mBIoJNpoOTHyU/jbAi1VfbfSM/4mA+l8CLUZ2y392vnc/iMCLXS7SHOQ/wCED8sKkTS1AcfZiVj4ZiMCE60c7ju09j1Nh9bYEJzu5OdXdEHn/sfrgQuf0JAv6yqXyXX8fwwIXSJRLwMsh6KLfguBCeekWT9VTTDxLEf1A/XAhcQ7tzniFX+Jh+F8CFDW7Ekj9op7nA/qtgQhU0SsCrqGU8QwBB9x0wiUEg2ENqtgROhRS6Kfuq3d0IOitdV1A9kDgMFKeDKfDIJBRI70Bqtz5B+rkRv4gV+l7n4Ybyrfj/qM1UjPd9j90Pk3eqR/ZX8Qyn8b4TlKvN49jEamvMH6AqN9hVQUkQMbDgGS/wAM2uDlKR/HccA0fcD9QEH2BWLAHiqAUYNnAdSDwA4EXvp88PauNd3o3sfYXclq6qJg0rWiQ5lIXjdrEHXTT93xxDPJyNvqrmE+Rsn+ma018ldWwFhwGMokk2VqFxJsrq+ESWlfAltFdgVVnyHg2o8wPxA+QxbxH07l71RzY7bzjotBjRWWkMCEsCE+EQtS9Wo5Mf8ACfxthUqqTbXtwjb3kD6XwItUZd4G5LGvmS35YEWohtiQ/ft/Cg/EHAktSJX34mRvC5HyvhUKdoXcdynYHk1iPnbAhXUoatgAVRfEkfgTgQopNgt/bVCJ7/8A+cCFF+jaJfbnZ/4Rf8D9cCF0k1EuiQu58fyzfhgQrcNU/wDY0QXxYfjYfXAhWbVz/wDlx/D/APbAhcybMm4zVZUeGg+o+mBCqvR0am8kzSHzv/SPxwIXB2hRJ7EJbzFx/mJPywIU0W3ZDpBTWHgCR8gMCFIGr35CMf4R9bnBqhIbCnf9bUHyBYj6gfLAhMdh0sf6yXXoWA+Q1wIXJq6GP2UD/wCEt830wIVOt21C3CmU+JsD/lF/ngQhYgaQ3jjNuihiPiScCFdh3enb7gX+Ij8LnAhQz7GnTjGx/h730vgQqeqnmCOo4e44RCGbyyzVMkEV8xswQGw10J5dFHHFLLBc5oV/DIDXFZl4mC5iCFzFb9GHFT0bwOKVK/YUebAltajYW6Ekys814lynICO8TyJB4L8CfniZkJOpUL5gNAgexjeaO3W/yOEx/wDcCMk/6TlrsaqxksCEsCE+EKFOatzoWIHhy/HDkLN7x1k6VTwwsrqiB7lVNxluT3r/AAxSllkEha1dZw3h+C/DbNONSa3O90NlWqNsyLRxSqVEjOwYhF9nXLoRb7pwx07+zDr6lTw8JwznSQlugaCBZ67ojS7yypTVAkhi9YiKWcqp0Y63Hs3sOI68NMPE0ga69xSrv4VhuyYTEbjk5uvUDod91YpN5tpGlmlXKMoRlZEjsF1L34gaW0OuhtgEkpjLksmDw1mYyHWjYN82+gFH7aK7utt+vqIpZJJVyqA6myAkAsH0UX4gcbYfBI9zSXKrxbCxYJmRwg3fpb9arU6e5Ctkb0SVVVBCznI4AkZifayEsRrYKCPrysAyPIc97QrWZwOHHxZZTuD6Ouwuh7UW3sdKNonjKzRA/arcZrXtoQRb/fE073R04bdVk8Kw4csvhdo+raentVU7YaLZ7SssfrN1YXjBCqWUW719dfcb4aXvEXMd1Ziw8SXiQx2A8mo33IB1vzVPZu+destOrGPJIy6CNBdSQSNBcaEfHELZpeZoPVaU/DOH9hM6IHmjB6ncBT1XpDqQ4iVlzdsysSg0XPlVR1054V2S4Gh3pIeAwuZ2ztuQEC+tWT/Ckrd46r1irieTSGEuBe3eAT9k66sdMPdM4PcO4fZVIuGQOxceQg294B16a/ZVnrpVo6esZVZHdllAFjYOVFiTYGw+J8DhO2eI2v8AelHC8Z2ZLiCwatpvrQJtafdSGNqcS1mQO5LBMxFl5Ai9yfPFiIuLbcsfiLII5yyDYaXe56lZej3qqJKrNCscVOkgBURKSVzagtlLZioOoIA8NMVmSySP9HYLcyuH4GFijtrMjga33ruGlX3rlN+a9KiRs/aRRylWQog0LkACwDX0sDc8r4Z28ocTuAVb/tOA+Bg9V7m2DZ6Cz4fmiu1e+dc1W0MTJlBXQKvsnLexJufa4C5xI6aTtC1qqQcNwhgtyJbsg7Wdde4eCp7R21XT1LU8BYlNWBGY8r3BBsATawF/wHyyOkLWdEmLw/Bhw25GXZ5vPrsBXhqlXbQkjqaqHuKIoWddNcwjVhx46ngcDpnB7m9w+ibBwzHfiRS0SXPAOp25iPkoJdryeqUzIoaoneRb2FgENtF0XMcw1OlgdOeG9s/kbW5KmHCcQZcvPpHGAas9R71p9wNuo0coq1jWWJ8uYILnqNL6gg8NNRibHkLgQ7cLL4zhQ472Pg9V4sfnctJPvTEPYVm+AH5/LFi1jKi28szm0UY9wLn5W+mC0JxTV0vtMUHiQvyXX5YEKaDdS+sspJ55R+J/LBSFBvBu2ERJqdSZYHElrkl1++g5XI4W5i3PEMzLAI3CngeGkg7FdK0LgyIgcSIGYgKAV5F8xC+Avrx6HEYAI5uilfJybp6SigRe0ihjU2J7qoD5XGnwNsI1rdxScHl4u1VqtqZKlaYsWkYd4DLYDuhiABnQfaXBYnNlYW5hS4c3LXhfjV7Ko2dxfVIBsXdbsnftSSwLCMgi2UKDnOnO9racGxDEzkda0pD2jPBTNGRxBHmMWIsqCU0x4J8CsxzHN3C5xOmpYELoDDSlTYckTUWxYpJJJZJQh7MxgHmDwPDiPfiIwtLi7wpaMfE5GQNgAFNdzeN3agrd36b1WOASFijliwBBIN7C5XlmPLDTjt5Ay1ZZxyZuU7J5RbhVa1orVbHD6vLDHGxMtszu/eNuGtmJ8zfDzE0tLe9U4+IzNmZMdeXYbD3BRbIhmWnkp1XOrrksBmNrWtdYxbTmQcDY6by2nT55lnbOGgEG9ybN31PyTbO3NqA6MsWTJGYxeQC4JJN+4Dc5iL29xwxuOGm76UrM/GpZWFpaNXB3XpWg9yvbI9Hrx5Lsi2YsSGLH2WXjkXNo3DS1vE4VmO1tV0SZXGZsnnDgKcKru1u/MohtLcftGiu940bO4OlyOGmU3AF+Y4nD5Ig+r6Krh57sVr+QauFX1Hkod6t34ZEWKOWONP7Tv3drEEcQx0tfS2uCWPnFXSMDN/SSdoGhzulk6KhtChp+2pHjYkUwUAAWvlI6jXh1w0wtJae5Sx8UlbHKwgHtNSfPuQYbIUNM+W7SOGuX4ASZ7D7PS5A6+eG/p26nv+9qc8cmIY2hTRVd+nLZ8k9dsySWaeVL5plKuE10IFxl7Mn7o4G/jhHwWS4HdLi8ZMbI4XsBaw2Dre5108yp9lbrVU1PTxPGQkTsxDPYXzMRdSDfRjwte+EZASwB/QqfL4qyPKllx9edoF6itKNfBauDdJyO+6geF2/LFqlzqrUm4RimLpN3HYM6kDvddMpsTc6gjjpbETYQ11tNLTm4m6eFsUzA4tFA6gj3GiqM25QjeUmdI1klEly9mGViwtdP3uFz54b+nFk3ubU/95cWMaWA8rS3rqCANR7FDtDZsQrHqY5dWK3VQLWGXSzJYewODYUwjn5wVCOKO/SjGcwEC6NkHW+4+PkoK2MirappGaJ3Fm7y8Da+hRgeA+A564DEOfnBopGcTcMcY8jA9o2uwR7QQq1dsg1M80xTO8q5SFFwNAAQMpKtZeNzhHQNc4uPVPg4zPDCyFmgab6663R8FeptyJ2ijQDJ2ZzKWexBzFr3Cm3H9n88HYDlDe5B4vKch8xaDziiOhFV5o7sbcYRg9pKSWYs2XiSeJzEa/yjhw4kyRxBg0VXMzH5Tw5wAAFADYAI9T7BgT7gY9W1+R0+WJFTRFEAFgAB0GmBCjqKpE9t1XzIGBCF1G80K+zmc+AsPibYS0IVU71SH2EVfPvH8BgtCegQvAbGxYm5FgQRIXUjQgEMb2tbXFZ43H53qwWCRgsofBtCl2fGkDzBAigBSWZiOA7uW54WvzthgpqtQ4ry0BgtFNlyJOqTqpCsLpmFmy8jx0BGoHS3DhhdCbTXxCN5BGvVKsqVF2LBUtYkkAG176nlrjneJ8RkLzBB5GtTfcE9rTSobU2nFHGxYhu6TlGpOmMTGhlMgLNCDv3KVsLn9NFUlgj7NHSZWzqrBbG4uL2JFxfXnbHo4Ni1kOFEgqmzAccCROrdAfhhCEqfCpEArtuSrUNEkcbBcpJbMDYqpJJzhRx+mKj5niTkaF0uLwnDdhDJmeW3fUVdkDoie9Nc9NVrTwRpLdAw7TNc3uTqrqLWGHTTPa/laEzhvC8WbEORO4to0aIrp4HvXOzt83FLPN2FMJI3RVGRuBPevdyTa45jDG5LywuoaKzLwPGblxwBzqcCdxendojeyN9qhqaWSaKNXyFoQqkKe5mBa7k2NxwtzxLHK8sLnDyWfm4OLFlRwxPJBNO1FjWu5BKb0k1zGItFThHcKDlfrY/2mnP4HEAypNDQo/netd/AcEc7WvdzNFkWO7T9qs7Z37qUmWMFRH3TKwU90M1uIOndsRfriWXILH8o26rP4fwaPIxTK8kON8oFa0PKzr3KPezaNRTxK7qWzMFHa5yOBJsMw6DDsiV0bQQqvBuHxZsrmSEiheld/iCiO26N6aATvkylkFu8bBmAJNrcATh8ryxvMq2BiNycjsjeztvAGlW3JqkramaMr9kguhFwza2u2thfjYAW6nDIZjI4jorvE+EtwoI3EkuO/d7P+VZ332maGWGOnghftAf1oZze4At3wBxwk8rmEBvVLwjhsGXHI+ZxHL3VtR8D3Kpsn0g1JSp7SOBWhjJUKrAZgeB75uLA8LeeGMyHkOsDQK3k8GxWOh7NziJHVdjaumial3/rWp5ZWjhFlBjIVrEhjm0Lm4AVumtsDZ5CwuIRPwnCjyo4GvcSTThYsaWOnkudkekKqcOJlVcsZlDqhBKi19CSDx0OFjyXG+YdLScQ4JCzlOO+7cGkEg0T5fJUKHfCqqJkSUELLcJlzDXkONm5DQDiD4FI8h5cA4aFOzuCY0WO90LyXMq9R8uneFd27OaQxdsmVZO0Jv7XdW4AsdCWIHeHPlxxLLL2ZF+Ky+G8N/WMfy+sOWu7U635DVENxIBXRPLJ3MshQKnMZVIuWJ172FgkMjST3o4vgR4UzY2Em23r32fsh+8e15KWraCnp4ZAFDXlDM3j98Lx8MRSzPa/laFe4fwvEmxRPO8t1rcVvp0K7/8A9CqVoVnEcAYzmOwVwuUIG4Z73vfn7sN/Uv7Pm03VkcCxjmnH5nUGc24u7ru2V+s36qYKISzwoKh5CiLZgoUAHMRmJPlccfDD3Tvay3DVVoeEY2RlmOF5LAASdLvuGg+Soy+kGrjpO0dIe27YJYg2yFCdQH0bMLan3Ya6eRsfMRrf0UkPC8GfMMMTyWhpJojcGu7xVpN/Kj1qWJljCJGH9lr+yhJ9rh3iR7sPE7uctO1X8FBLwmL9I2VhPM5/L4esR3eCD02/VVPKiyjJHKSEKXU+Gt+8L2B0HG/hiOPJeXCxoVazOBY8cDzE8l7BZ2+XTwRSONnNlBZvAEnFxcqitLu3M3EBB+8dfgPxthUIxS7rRL7bM5/lHy1+eCkKtvJXQ0YiULkLk+yPuqNSR97UqOuuKHEHyMYOy9a9AevereM22ucTTWizaD1b09WqSNEs4Qm1iyst+On3hcai9tOeMwcScyQR5LOW+t2FPHluht0JN9a3+KW0dtFYWKi3dORLWFgNCwBOmnsjS2FlklyZTEw0wbkbnwBVI5rQA4jVx0vu7ysl6l28eZ3YuSTcm/Mi1umnK2LXZRsNNAHkqp4nPDIWtNt7j+WpHU2KkWJB8vMHmMZz4zG4Houow86PLjtuh6jqP48VLsCo7SMJfKyCxHO3Xy5eHwx0MEgc2h0WNlxOZIXHY6omiop6sfeT+OJlVRFEltpEbeJUfIm+BCoYEIcmziKlp78Vy29wF736AaWxD2X+pz2tQ8SvAGIW7G7vxvavqrVJsKonqPWMjNlXIl7AAa21Lm5sSOXHgOGARHtOclK7iLRhfpYmkWbJJu9ttNtFNF6Pp+wmjzKvaPmF+I1U20Nj7PUccMGNTS291bdxzmyYp+T1ARV72K7lV21sOejpAqpGzuxTuKR3cli1g1s9wO98sD2PZHyt19ifjZGLl5vazktA1FuvW7rbbwVDbu7lTTQ06hVfJJdMqm51LXbvkWBNuA44ikhe1rQNaKvYfE8WeeV77ZzNo24VppQ03RXbO6Ls1SzVEadsykIMugU90W1OgsNCvDnwxK/GLi4826z8fjbIWxNEV8gPXXXeunvBTbxLJVGKOVw0UZU9xLE90AgsWvrYnRefE4dJEX0CdAq+JxOLFD3RMPO4EWToNb2r8pEd7toGrpzAqZRdTe9z3SDw0HzxJKznbyqpw7M/SZAmIur023CEbEpTTMTESl0CEjQmxYkk3vc3Hw6WGGxwhhsdymzuJvy2U8a8xPkCAAPZSVRs+WoqEchnEeq6FjfTUnMSdRcCwGg8bo6IueHE6BLBxFsGI+GNp5n7knT2Cu5W6bcmoY1Btl7YW7xAtcEHgST7V9QMJ2Grje6ldxe2QN5f9og7717NFY2fuBKkEsbGPMVspVbEk5h3u8c1g2nDh44G49MLb38E7I4uJclmQGn0TdF1j2aaK1sXcqVW+2KZOw7G1r3PJuJt0I56dBhWQ1uelKLJ4oJASxtO5+e728KAF+ZXWwdyZY5oWmlDx0+bslsLjMb6m1299uAwjMflIJN1sn5XFxLG9rI+UvrmN3ddw6K5v3us1a8BzBUjJz36Ei/PTQcdcOmh7StdlFwzihwQ+m2XDTXar+6bd3saFJ1zoQ8pdFQXAGVVA00Hs35ccOjjDLA71XzMw5RY524aATvepN/FYilqqmWoeqfsxIwMRGW6hbDvD7QHrzPPFdjJHOLzodtluZWXgwQsxY7c2+aw4b3sdFRoaCSWiEDdzLMXGgJ9gDqNNTz5YbHA50fKdNVNmcWhx87t4/TBZRo+KI1mye0hEZCqQb9wZQDc6gXIHtHS+vhiZ0AczlPwWRBxZ0GSZmAkEUQ42T7a92isVGxJ6uHs8uZs186rYaC2ozFb6nmOPDTCviL2cpPwSYnEo8TJM0UZogii7vN70i2zPR/IJ3kYrGjJlyjvW9nx1vl+eBuOGv5vBOyOMyTY7YiNQ7mu/EkaUpti7gOk0RmkDxQlii2F+91P3vlb5YRmPykWbA2TsnjHaxvDY+V0lcxveu4dFvoolUWUBR0AsMWViLvAhUq3asMV87gEcuJ+A1whNJCQBZWC3hr/AFp81rKFKoDxAPEnxNh5cOpOdLLzuvuWZLkOefDu+pQfYzkRjkQT9b/jiKdjX2DsU6Z5bNzNPcrc0t9WI164jiibG3lZsonvfK7mOpQ2imWNuyLCx1Q3Go6ef/OmJ3DmHMpZmOe3tKPj91emiDC3wPQ4iIBFFRwTvgeJIzRH5SqbA2T2lSGzZVyliAdSToQPC5uT/wDIdg+uW36vxXX5sgdA11aOo+XVbeCnSMdxQOp5nzPE41VjpzUjAlQGOMse6CfIXwJqZ0IJBFiOOBCKbA2t2DENco3EDkeRH0/+MKhFJ97F+5GT4sQPpfBaEOqN5Jm4ZV8lv9b4EIbUVkj+27N4E6fDhgQuIYWfRFLfwgn6YRCJ0+7s7cVCj94/gLnCoROn3TH9pIT4KLfM3+mCkInT7DgThGCerd766YVCIqoAsAAOgwIT4EKlU7WhT2pFv0Gp+A1wIQqp3rQewjN4khR+JwloQqp3knbgVQfujX4m+BCGT1DPq7M3mScIhRYEK7SbJmk9mM26nQfPj7sKhGKTdM/2jgeCD8T+WCkIxS7DgTggY9W1+unwGFQiIGBCfAhVavaEcftuB4c/gNcCEErN6wNIkJ8W0HwGv0wloQSs2zNJ7TkDovdHy4+/AhCZjwHLj/z3/TFbJfTa71Ty30A0dVFPMEUseH/NMUVTijdK8MbuTS5pF7t7WLEsffhbtI/1iLutL8FX31oIzs6OYova9vlD2F7Wa6k8SO7e3hiRi6ngTnAADYg/NZXdWhzzB7DLHr7+X5+7CvOin4/l8kHY3q75D+a+K1W2a3sYWfnwXzPD8/diNosrl8LGOTO2Idd/Lqn3ALN2RJJID3Phcr+IwYzf+qcR3fZddxANZAGDTXTyFrX1kuNRYio5sCREJduKNI0+Og+AwItCKiYuxY2ueNsCRRYEIjs3Y0kwzJlC3tcn8rnnhUIzT7pr/aSE+CgD5m/0wUhFKfYcCcIwT1bvfXTCoRBVAFgLDwwIT4EKtU10cftuq+BOvw44EIXU70RD2Az/ACHz1+WEtCFVO9ErewFQfE/E6fLBaEKqa2ST23ZvAnT4cMCFXwiE6qSbAXJ5DjgQidLsCd/uZR1fT5cflhUIxS7qKP1jlvBdB8dT9MFIRik2bFH7CKD14n4nXCoVvAhLAhQVVbHGLu6r5nX3DicCEErN6kGkalvE6D8/phLQglZtyaTi+UdE0+fH54EIYDc6anw1wIV6HZrMLkgYELukKi65Szjpr8eQwIUdbs2VrSBbgj2VOo/O/hfFKcFx0VbLxZSQ4aj5KBKIiGV2XW1gCNQL982Phfx0PXBHEQwkblV2QvbG51a7ePih8UysLqwI6gg4rOaWmiKVRRb8tbZVP41J+k35YkYut4GNv/E/NR7qbvMITJFJFPmIzdm2q90HKSbC4vw0t44c5hdsq/GoZJpQ5oOgqj57jz+izG9tW5maFhYRtw53sOOtueEa2le4Lw/sWds/1nCvIX9aXoO5tOkdFCyixdAzHmb3Pw14fni5EwAWBuquc9zp3AnYlWZ5LnEipqPAhVcCRI4EJsCEd3SrckhjPB+H8Q4fEX+WFCFrZ6lEF3ZV8yBhUIXU7ywrwLOf3R+JthLQhVTvW59hFXxNz+X44LQhdTtSZ/akbyBsPgLYEKlhEJ8CFJBAzmyKWPgCcCEWpd2pm9qyDxNz8B+eFpCL0u68S+2Wc/AfAa/PBSEXp6VEFkVV8hbCoU2BCWBCiqKlEF3YKPE2wIQWr3pjXSNS56+yPnr8sJaEErN4Jn+9kHRNPnxwIQp25k6nrxP54RCjZm+6vvP/AD8sCFGQPvtfw4D4c8CEVo4HPsplHVtPlx+WFQiUdH+2xbw4D4DX54EtKwiACwAA8MIlXAUi4B0JPA8LkH8D8cRmPVWBN6Ou6pbb2hFFE/auq5lawJGZrg8BxPHlixDE5xAaFXe6zZXjqjHQEA7qqQDupJZnMfZZj2ecSZeIDAMtx0uGN+unTFPIwY5iCdD4K5iZbsYktAPmvStwWENIo7PKXJcksTnNgA9rd0EAadBfXnjS44jeWtNq1JmGY8z1R2tuhDPNJM0sis5zELlsNLaXBPLEfYhTR8TexoaGjTzRemQRRRxKSVjUKCeJsLa4kAoUqEkhkeXnqU2FUaVsCVVL4E1EBseXoPiMKhL9DS9B8RgQnXZEwNwACOBDDAhJtkTHUgE9cwwITfoeXoPiMCEv0NL0H8wwIXabCnPBR8RgQr1Luq5/WOqjoNT+A+uCkIxS7uwJxUuerG/y4fLBSEUjQKLKAB0AthULrAhLAhMzAcTbAhU6qvy+wpc+YA+J/LAhBauqq34ZUH7pF/ifwthEITJsmYm7anqWvgQmXYsp4AfEYKQpf0DKLE2I5i4wIVptlkDuJc+Y+uBCgG70rayMFH7KEX+J/LAhT0tDHHqigHrxPxOuESqxgSpHAhLAhVtpbQjgjaSQ2UfEnkB1Jw9jHPdytSE0vI9s7RaomeVhbNoBe+VRwH4+ZON2GIRsDQoHGyqJNsSJFa2OB28OcAgyKLHUam2o4HjiKe+zdXcnN3Xp7IcYCmXGBCWBCbAhLAhVTgSI7VpU52MeqFMqd4DKxCjMb8VHeNrcRwa4tK3krVV3iXmPLtXxVfsazPHrZRkD95TfJIbsOHtra+g48Bh1xpnLPY9nw+6YU9YI0Cm75Y2YvIPaVSXXg3tPl4C1g2o44LjtHLMGit9Ovv8AirFMKwSnuh0YmykqCq9q59rtPa7MraykGwBtYtgPIQlHbB3eP5Pj3eCnXZ9Z6u4fWXOhUowN1LoZACSnAZwBcaZQGvrg9Dm8EtTchB3se7r3eK6paSpD3eOTL2drK63vZubTaMdOIaxPtaXwHl6fnwSASXre351/O9RGGvsdHJ7FgCXUWbLJY/rPav2ehVh++bElbYm1N8Pjr4+X3XbNVAxjJP3SmYgrY5phmuO2cmyKeBNs19MHooPa6aH8PmeicU9dkGcsxyAfZlEIfs1yk5nIKh8+bqSO6RphLZ0S8s1a/Dy+6sPT1JWYMZA9myusiqh732YUXzCy6HNYXv7WhCW3RO5ZCDe/wTQTTpO7MWaBVkCqCGZvYKk8ydGUDwJPtDCEtrxTgJA4k7aoTSy1ncDCYWyl7shuSiA2IlXTMrm19Lju6jDzyKJva6Xf4PNc1HrjMBaTTLc3Q3t22Yi0q82i0zKdOGhBByfns/lDu2J0v4ePj5Iq8cnbIQzCPLdhpqwuABqTrmu3LuJY6nEdjl8VPTuca6fn4fIKhLFVFXVMyuze2zplAzM11ADECwVbW58NC2HAsvVRkS0QN/Mfnh+WuKhKo5iAysQTbOhUAxiyKMw74k1zaAgHvagBRyJrhMbr80287Vmlgq7h9QES4QsLyENJpq5Ckgx6kkDkeNglmyc0S3Z/53/hIUdZ2aBnvIjtds10dcjMtwCh/WFU5aDmLnBbLScs3KNdfzy66KYtVhpm7O6upEaK6XQr3QdbDvXL+0dAOB0KehonXLZNb7baK7s6GUNIZGJXQIDbpdibHUZjYXsQBww1xFaKRgcCeZVcRqZLAhcSNbAhZuKtkcuwcqQe6Pu2yggMOfHU8elsYuRxCSObTYdPIkJwCwO0trT1BBnYkrcZbABTzFgON9LnXTHb47IwwOj2ItVnE3qqkaFiFUEkmwA4k4mLg0WU1Ets7DanWJmNy4OYDgpHAX5kg8fA++CDIEriB0TnNoIbFIVZWHFSGHmDcfTE7hzAhNC9UWrEiq6+ywDDyOoxzzmlpoqwmw1CWBCWBCbAhVTgSIjtjeR4ZezWNWAVTctbiMXocUSM5iVj5nE3wSmMNB070PbfWQaGJf5jiX9C3/JVDxx4/YPen/7aSWv2K263a3xtg/Qt/wAkv97kq+T4o9tvbTUwjZUDFjaxNuV8VYIBISCapaebmnHa1wbd+NIc3pDkHGnX+c/li1+hH+XwWaeOOH7Pj/CS+kKQ8KcHyYn/AE4P0IH7kg4487R/H+Frd3tqGogWYqFuW0vfgxHH3YpzR9m/lWzh5HbxCQirTVe1WRmtFdR9/OgHAdTp016YYAD1UrnkdFT/AE+zXAVQQOUiHmB1049PrhSxNEt9Pio0rnex7MsOokQga+fTXCFo704PJ6fFW8MUiC1W9NNGzKzvdc1ysUjDuGznMFIIU6EjQHEZlaN1dj4fO9oIA1rqBvtpfXop6PeGncoLyDOQFZ4ZUUlvZGZkC68BrqcKJGn/AITX4MzASa03pwJ9wNq1LtaAX+0XTj4agX8u8uvDUYkVRcDakB4zxjhpmF9eHx5dcIhERYKWVSdLga3OnDXUeWFQlS1GZFZhlLAEjXS/mAfiAfDCSOYx1WkiLntDiFPhUqx0e9U015IFhWFSsh7TtGdoSH74VBozlQyRi7FQSQMyjE/ZAaHf6pLRrdzbXrKNmUJJGQsihsy6qHV0awzRujBgbA62IuDiORnKUoXAxEnJYEJmGBCzW0qVoXLqLoxv8Tcg9DckqToblTbunGPn4hJLxt18D3+R6+9KCszt/Y2ctPBY83TgbgakXtZuqm3XjxtcJ4x+mAgn9Xoe7+PJNey9Qr+62x3hSSaaPKwGl7EhQLm1jpf46Y283IDvVOgTGNpc7y0M86rkAspJ7PNqTbQ39m41Fr21OuMnE45jxyEOBo9f4/PJPcwkLNfoeovbsXv7vre3zxs/3rBq+0+B+yi7Ny125+z5UjYPoM2i3vltoeGgudbA+PPFabIiyKkj2PxUjQRoVoTRtiBKoTGRywIUsdIx5YEK4tCLa4EIDgSKxvHsbPKJTKsYKgDMGPAa3IFh78XoMpsbOUhY2bwx883aNcAh6bH00qUIAv7DHTyy3tiX9az/ABVf+zzf/wBB7l3BsIuDElRGfvWysDbzI8L2wfrWXfKUf2eXl5ecV5I7vTswyxpZguQ3JIY8raBQTyxWx5xG4kjdaGfhOyWNa0gUs5DsYm4FTD8GP+nji1+tj7is0cGnH7wu4NlsG0qIczd2zIw6W0KfPCHMjPQpzeETtN8zfctdsOgaGBYmYEjNqOGpJ5+eKc8gkfzBa2HjughEZOotL1oE5byG/wDd6cL8xbDa8PipOa9LPu/hcGRB+1qbfqhytzy2tqNeGh6YXX8KTTv+H8JQ1KjRS63ubCMD3+zp5nBX5aA4DYn3fwiFE4Ivdj/ELfhf44YVKw31WTqaCrUNGlK0iiKsjDiSIA+syiRDZmBAUCx048L4qlrhoB3/ABW9HNjup7n1qw1R/YKOw69FJT7JqHSCNo6tMjwszS1MTx2jZWbuqxZvZ00GtjpbAGuIA16dUj8iFrnvBabDqppB1BHUe9GBs6btcwjpl4WbJcixPvtbLb8MWViqKh2XMMgkhpAL9/ImtvDlwA/5bAhGtoAEBTmyk97LfUAE2NuRIAPC4vh7OpUch2HehogcAlB2bEWyrF9n5EAhjb9q452AvbClpO7h808Twg12bq79j59w8ND5onSkvEBIuVipVxe+vA2PMHiDYaEaDEd62pHsDTytNjv7/wCe/wAV5k+y5YA0M8EzmKJUiaGOV0n7PsRECY79n3afK2axHbPbTVrocHag7/Df7/BRLZ7mbMljWWWcZXlKAIbXSONMiBsvd7Q6s1tAWsNBivK4GgOiUKyMQJ6WBCWBCTKDxwIQqo3ehc8Co4EC1rdNQSo8FIGK5xYi7mqvL7bItWNpU5kRl5MCD5EWPhzxYIsUhATSzpoCpH71z8Bx+LHGPJwqzbT9PuPgEvMnSGoPDs/gfzP0wz+0nv8Aj/COZG9j0RiVsxuzNmP8oW3Acl6Dyxq48PZRhiRX8TITFRgQnwIT4ELLYE1G5dqRNlzLJ3ehy+fBhceeFQq/rFPa2Wbn/aPz/wDuYEKSnroEN1Wa/wC9IzD4M5GBCeSvhYklZbsQTZ2HAWFrPpp0wIUYqKf9mb/3H8P7zw92vU4ELtq6A6lZT5u3MW/b8PjrxwIV7ZeRVJjVwG17zFvqxt5DAhS1VVHazhiPhw15HC3SQi9ChqVUBb7OKVjp7JJAsbi5L2GF5ymdk38KIUqILGzrblmJtpbmxHDzwhcSnCMDUK6tUg5H32/PCJ679fXofl+eBCXry9D8vzwIS9eXofl+eBCXry9D8vzwWhVKgRuc2Ug+Cpr53BwIpRGniPIn/BF/0+OBFKenMaA5Qb697KgI+AAtfXBaKQ2o2cHbM8hZupiivz04dLD3eJxKJa2CSkRoZezGUszKAAoyIoUAWsMvu+GGFwPRLShwxKlgQlgQlgQlgQlbAhMyA8cCEyoBwGBC6GBCWBCWBCWBCWBCy+BNSvgQlgQnwIXMjWBOBCmoYs+pNh0H54VCO01MoHAYEIcaoxy9mvBuvLCoV31EE3cl/A6D4fnfCJVZRQAABYdBhEqe+BCVsCEhgQlfAkSwJUsCEsCExwIT4EJHAhI4EJYEJDAhI4EJYEJ7YEJsCE5GBImvgQlfAlT2wITHAhLAhLAhf//Z"/>
          <p:cNvSpPr>
            <a:spLocks noChangeAspect="1" noChangeArrowheads="1"/>
          </p:cNvSpPr>
          <p:nvPr/>
        </p:nvSpPr>
        <p:spPr bwMode="auto">
          <a:xfrm>
            <a:off x="2286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CS"/>
          </a:p>
        </p:txBody>
      </p:sp>
      <p:pic>
        <p:nvPicPr>
          <p:cNvPr id="17427" name="Picture 28" descr="https://encrypted-tbn1.gstatic.com/images?q=tbn:ANd9GcQWU2uBP8iCkRaY-GtC7fgQVZSmBDNV6dv81m0nxsECZcrvTi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1905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strips dir="rd"/>
      </p:transition>
    </mc:Choice>
    <mc:Fallback xmlns="">
      <p:transition advTm="7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2" grpId="0" autoUpdateAnimBg="0"/>
      <p:bldP spid="13" grpId="0" autoUpdateAnimBg="0"/>
      <p:bldP spid="14" grpId="0" autoUpdateAnimBg="0"/>
      <p:bldP spid="1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/>
          </p:nvPr>
        </p:nvSpPr>
        <p:spPr>
          <a:xfrm>
            <a:off x="381000" y="990600"/>
            <a:ext cx="8534400" cy="838200"/>
          </a:xfrm>
        </p:spPr>
        <p:txBody>
          <a:bodyPr>
            <a:normAutofit fontScale="92500" lnSpcReduction="10000"/>
          </a:bodyPr>
          <a:lstStyle/>
          <a:p>
            <a:pPr marL="182880" indent="-182880" algn="just" eaLnBrk="1" fontAlgn="auto" hangingPunct="1">
              <a:buFontTx/>
              <a:buNone/>
              <a:defRPr/>
            </a:pPr>
            <a:r>
              <a:rPr lang="sr-Latn-CS" dirty="0"/>
              <a:t>   </a:t>
            </a:r>
          </a:p>
          <a:p>
            <a:pPr marL="182880" indent="-182880" algn="just" eaLnBrk="1" fontAlgn="auto" hangingPunct="1">
              <a:buFontTx/>
              <a:buNone/>
              <a:defRPr/>
            </a:pPr>
            <a:r>
              <a:rPr lang="sr-Latn-CS" sz="2800" dirty="0"/>
              <a:t>    </a:t>
            </a:r>
            <a:r>
              <a:rPr lang="en-US" sz="2800" dirty="0" err="1"/>
              <a:t>да</a:t>
            </a:r>
            <a:r>
              <a:rPr lang="en-US" sz="2800" dirty="0"/>
              <a:t> </a:t>
            </a:r>
            <a:r>
              <a:rPr lang="en-US" sz="2800" dirty="0" err="1"/>
              <a:t>зна</a:t>
            </a:r>
            <a:r>
              <a:rPr lang="en-US" sz="2800" dirty="0"/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своје</a:t>
            </a:r>
            <a:r>
              <a:rPr lang="en-US" sz="2800" dirty="0">
                <a:latin typeface="Comic Sans MS" panose="030F0702030302020204" pitchFamily="66" charset="0"/>
              </a:rPr>
              <a:t> и </a:t>
            </a:r>
            <a:r>
              <a:rPr lang="sr-Cyrl-RS" sz="2800" dirty="0">
                <a:latin typeface="Comic Sans MS" panose="030F0702030302020204" pitchFamily="66" charset="0"/>
              </a:rPr>
              <a:t>в</a:t>
            </a:r>
            <a:r>
              <a:rPr lang="en-US" sz="2800" dirty="0" err="1">
                <a:latin typeface="Comic Sans MS" panose="030F0702030302020204" pitchFamily="66" charset="0"/>
              </a:rPr>
              <a:t>аше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пуно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име</a:t>
            </a:r>
            <a:r>
              <a:rPr lang="en-US" sz="2800" dirty="0">
                <a:latin typeface="Comic Sans MS" panose="030F0702030302020204" pitchFamily="66" charset="0"/>
              </a:rPr>
              <a:t> и </a:t>
            </a:r>
            <a:r>
              <a:rPr lang="en-US" sz="2800" dirty="0" err="1">
                <a:latin typeface="Comic Sans MS" panose="030F0702030302020204" pitchFamily="66" charset="0"/>
              </a:rPr>
              <a:t>презиме</a:t>
            </a:r>
            <a:r>
              <a:rPr lang="sr-Latn-RS" sz="2800" dirty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buFontTx/>
              <a:buNone/>
              <a:defRPr/>
            </a:pPr>
            <a:endParaRPr lang="en-US" dirty="0"/>
          </a:p>
        </p:txBody>
      </p:sp>
      <p:pic>
        <p:nvPicPr>
          <p:cNvPr id="18435" name="Picture 9" descr="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 descr="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32163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 descr="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 descr="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11638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638175" y="2347913"/>
            <a:ext cx="8305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sr-Cyrl-CS" dirty="0">
                <a:solidFill>
                  <a:srgbClr val="002060"/>
                </a:solidFill>
                <a:latin typeface="Comic Sans MS" panose="030F0702030302020204" pitchFamily="66" charset="0"/>
              </a:rPr>
              <a:t>да се </a:t>
            </a:r>
            <a:r>
              <a:rPr lang="sr-Cyrl-CS" b="1" dirty="0">
                <a:solidFill>
                  <a:srgbClr val="002060"/>
                </a:solidFill>
                <a:latin typeface="Comic Sans MS" panose="030F0702030302020204" pitchFamily="66" charset="0"/>
              </a:rPr>
              <a:t>учтиво</a:t>
            </a:r>
            <a:r>
              <a:rPr lang="sr-Cyrl-CS" dirty="0">
                <a:solidFill>
                  <a:srgbClr val="002060"/>
                </a:solidFill>
                <a:latin typeface="Comic Sans MS" panose="030F0702030302020204" pitchFamily="66" charset="0"/>
              </a:rPr>
              <a:t> обраћа (Добар дан, Хвала, Молим, Изволите, Извините...)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62000" y="381000"/>
            <a:ext cx="7467600" cy="533400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sr-Cyrl-CS" kern="0" dirty="0">
                <a:latin typeface="+mn-lt"/>
                <a:cs typeface="+mn-cs"/>
              </a:rPr>
              <a:t>    </a:t>
            </a:r>
            <a:r>
              <a:rPr lang="sr-Cyrl-CS" sz="2400" b="1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ПОТРЕБНО ЈЕ ДА ДЕТЕ ЗНА: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sr-Cyrl-CS" kern="0" dirty="0">
                <a:latin typeface="+mn-lt"/>
                <a:cs typeface="+mn-cs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sr-Cyrl-CS" kern="0" dirty="0">
              <a:latin typeface="+mn-lt"/>
              <a:cs typeface="+mn-cs"/>
            </a:endParaRPr>
          </a:p>
        </p:txBody>
      </p:sp>
      <p:sp>
        <p:nvSpPr>
          <p:cNvPr id="12298" name="TextBox 12"/>
          <p:cNvSpPr txBox="1">
            <a:spLocks noChangeArrowheads="1"/>
          </p:cNvSpPr>
          <p:nvPr/>
        </p:nvSpPr>
        <p:spPr bwMode="auto">
          <a:xfrm>
            <a:off x="762000" y="4495800"/>
            <a:ext cx="80010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endParaRPr lang="sr-Cyrl-RS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слуша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друге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док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говоре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разговору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упада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реч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9" name="TextBox 13"/>
          <p:cNvSpPr txBox="1">
            <a:spLocks noChangeArrowheads="1"/>
          </p:cNvSpPr>
          <p:nvPr/>
        </p:nvSpPr>
        <p:spPr bwMode="auto">
          <a:xfrm>
            <a:off x="790575" y="3924300"/>
            <a:ext cx="800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defRPr/>
            </a:pP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да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говори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разговетно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самостално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кратким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правилним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пуним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реченицама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790575" y="3332163"/>
            <a:ext cx="655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да правилно изговара све гласове</a:t>
            </a:r>
          </a:p>
        </p:txBody>
      </p:sp>
      <p:pic>
        <p:nvPicPr>
          <p:cNvPr id="18445" name="Picture 20" descr="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626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strips dir="rd"/>
      </p:transition>
    </mc:Choice>
    <mc:Fallback xmlns="">
      <p:transition advTm="7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2298" grpId="0"/>
      <p:bldP spid="122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2" descr="https://encrypted-tbn1.gstatic.com/images?q=tbn:ANd9GcSr9mc7VHK4Bgwbi5xQRgBvNl-Q214IfekkzcAFgSBgx_pfEok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9564"/>
            <a:ext cx="2133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9" descr="13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685800" y="612775"/>
            <a:ext cx="6019800" cy="1630363"/>
          </a:xfrm>
          <a:prstGeom prst="rect">
            <a:avLst/>
          </a:prstGeom>
          <a:noFill/>
          <a:ln w="5715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x-none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да </a:t>
            </a:r>
            <a:r>
              <a:rPr lang="en-US" sz="2400" dirty="0" err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зна</a:t>
            </a:r>
            <a:r>
              <a:rPr lang="en-US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да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нацрта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кућицу</a:t>
            </a:r>
            <a:r>
              <a:rPr lang="en-US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дрво</a:t>
            </a:r>
            <a:r>
              <a:rPr lang="en-US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људску</a:t>
            </a:r>
            <a:r>
              <a:rPr lang="x-none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фигуру</a:t>
            </a:r>
            <a:r>
              <a:rPr lang="en-US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са</a:t>
            </a:r>
            <a:r>
              <a:rPr lang="en-US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детаљима</a:t>
            </a:r>
            <a:r>
              <a:rPr lang="en-US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sr-Latn-RS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да</a:t>
            </a:r>
            <a:r>
              <a:rPr lang="en-US" sz="2400" dirty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именујe</a:t>
            </a:r>
            <a:r>
              <a:rPr lang="en-US" sz="2400" dirty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sz="2400" dirty="0" err="1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разликује</a:t>
            </a:r>
            <a:r>
              <a:rPr lang="x-none" sz="2400" dirty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боје</a:t>
            </a:r>
            <a:r>
              <a:rPr lang="en-US" sz="2400" dirty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en-US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да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броји</a:t>
            </a:r>
            <a:r>
              <a:rPr lang="sr-Latn-RS" sz="2400" dirty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</a:t>
            </a:r>
            <a:r>
              <a:rPr lang="x-none" sz="240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десет</a:t>
            </a:r>
            <a:r>
              <a:rPr lang="x-none" sz="2400" dirty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унапред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уназад</a:t>
            </a:r>
            <a:r>
              <a:rPr lang="x-none" sz="2400" dirty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..</a:t>
            </a:r>
            <a:endParaRPr lang="en-US" sz="2400" dirty="0">
              <a:latin typeface="Comic Sans MS" pitchFamily="66" charset="0"/>
              <a:cs typeface="+mn-cs"/>
            </a:endParaRP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85800" y="3048000"/>
            <a:ext cx="6248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>
                <a:solidFill>
                  <a:srgbClr val="002060"/>
                </a:solidFill>
                <a:latin typeface="Comic Sans MS" panose="030F0702030302020204" pitchFamily="66" charset="0"/>
              </a:rPr>
              <a:t>да зна да се оријентише у простору и времену </a:t>
            </a:r>
            <a:r>
              <a:rPr lang="en-US" sz="2400">
                <a:latin typeface="Comic Sans MS" panose="030F0702030302020204" pitchFamily="66" charset="0"/>
              </a:rPr>
              <a:t>(доле, горе, лево, д</a:t>
            </a:r>
            <a:r>
              <a:rPr lang="sr-Latn-CS" sz="2400">
                <a:latin typeface="Comic Sans MS" panose="030F0702030302020204" pitchFamily="66" charset="0"/>
              </a:rPr>
              <a:t>е</a:t>
            </a:r>
            <a:r>
              <a:rPr lang="en-US" sz="2400">
                <a:latin typeface="Comic Sans MS" panose="030F0702030302020204" pitchFamily="66" charset="0"/>
              </a:rPr>
              <a:t>сно, напред, назад; дан, ноћ, јутро, подне, вече)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685800" y="2438400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да зна која му је лева, а која деснa рука</a:t>
            </a:r>
          </a:p>
        </p:txBody>
      </p:sp>
      <p:pic>
        <p:nvPicPr>
          <p:cNvPr id="20487" name="Picture 9" descr="13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9" descr="13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13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3787">
            <a:off x="5059674" y="4249763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2297114" y="4890965"/>
            <a:ext cx="6705600" cy="16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зна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баца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sr-Latn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хвата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лопту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двема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и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једном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руком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491" name="AutoShape 11" descr="data:image/jpeg;base64,/9j/4AAQSkZJRgABAQAAAQABAAD/2wCEAAkGBxQTEhUUExQWFBUXFRcXGBgXGRocHBwaGBwYGBcWFxcYHCggGBwlHBYUITEhJSksLi4uFx8zODMsNygtLiwBCgoKDg0OGxAQGywkICQsLCwsLCwsLCwsLCwsLCwsLCwsLCwsLCwsLCwsLCwsLCwsLCwsLCwsLCwsLCwsLCwsLP/AABEIAJ4BPwMBEQACEQEDEQH/xAAcAAAABwEBAAAAAAAAAAAAAAABAgMEBQYHAAj/xABKEAACAAMFBAYHBAULAwUAAAABAgADEQQFEiExBkFRYRMicYGRoQcyUrHB0fAUQmKSI3J0suEVJDM0Q1NUgsLS8WNzohYlg+Ly/8QAGwEAAgMBAQEAAAAAAAAAAAAAAQIAAwQFBgf/xAAzEQACAgEEAQMEAQIFBAMAAAAAAQIRAwQSITFBBRNRIjJhcRQzgRUjUpGxYqHB8EJT0f/aAAwDAQACEQMRAD8ApStHfuzmBycoPAqChoCCGxQSdsIICI+BZniy+BRKtYrtNjoMWg2LQWXmYC7C1SHTtQRZd9CVyIGE8joPDisCsK2H8BgYbwACtYALOYwbIjgYi6IzoFkOg9ks6J0R8hG1gfgKF90NyhWNphzhGOuh3d5pNlf92X++sUZ1/lS/TLMP3o0X0vj+byf2k/uNHH9N/qP9HQ1X2GXamO72zmDhYYQITCyYyCrrAfIwYQAHCCTk4mI38kEnOcJYeATDPqyebApEsDOEQgSaYV9DR5ZPXDaF+xYlRcSlgoI4HfHitRC8zTPSYG3j4Ju7kVwS6KDlkOYBp5xmbZapMeLYJR+75mB+AubM6UR9DpWeU7DsILSYPJwgfgI/ue6mtD4VIUAVZjoB8eyM+p1McEN0v7F2DDLK6JK9LhkyVqJrsd/VFO6mccuHrDvmBtl6evEiEtkgoaHPKo7DpHZx5I5YbonPnjeOW1iCLFiiVs5lgSIg0hIaKBJ8ijmI+qCkFUQIqgsEw74FRwEL2CzjBuiIFREVkfZ1K7oCsh1IPJKFElMdASBrQQHJIZRb6CUg3YoET8EoAawKIxVjDS6FqxuNYRdj9DuzZTJX/dl/vLFWo/pS/THxfev2aN6YP6tK/af9DRxfTnU3+jo6r7DL5QjvR6OW+xQmGdC+RNmhGOjlidE5DROQHCCQLWFsKQQawKD0CYPfAEDWIEXWwTSuLo3w8cJp4mKnnxRdOSv9j+1katRGpGYxDKuY0y357somR/S2vgONfWkySuzaKz2WXikFgUdnSU1Hq5yUFiOsoJru0EeTqcp21z8+DvP24qk+PgnritpZGLkYi1WoMqnMgcqmMeZ3Jssh0S4mjcRFXDasfkzcGPol8nlhQmGkKgBChJa7C+A9GQDi63wjz3rWTZOLl0dn0yCnF12J3lOn6E1B0AzjjQyRZ0Xia4I+ZNZqYq1GWevhHqfTU/ZSZwtal7gYmOm+ODCuQpMKHoUxUENdIWrYkM4Rliostw3JKYB7Q5VfZXU9pjj6v1VY5OGJW/k6GLQ7lun/ALEy9tsMuWQtklODxJLfnLVrzEct+palu3I1rR4kqor1rsUqYrzJGKWF1lua/lbf2GOtofU3kl7eRc/Jj1OjUFvgQzGOwcw6kMug/kEsRvgdE7Hlz2Lpp0uXWmNgCeA3nwijVZ/ZxSn8FuDH7k1E1iyyrFJlFJUsZAgk+sTxLHXfHj82teXmTdnbhp3DhIom1AlupKSll4WOm8Hjxjo+ka6c83tydpoo12mSx70irUj0t0cYBBnDID6BmGIyIJZxUwERi0tv0ks8Jkv94RXn5xy/TLMP3L9mlemD+qy/2kfuPHB9P/qf2OjqfsMwliPRROYzmMSXIEFw0zhEQ5TE/Aeg0QBzRGMghhWFBYC+QcHEQVxyTyWu5rBLkKs2bRphzRTQhfxEb2Eee1/qEpSeLFwvLOvptGorfPsG+JwapM0nIUqda+Qji+bN34Gci75cyX1j+kQhqilWQesvDEBmI6Gn9RnC8c+muDPPTrcskO0wsu4LE7BjOn5NjwPhw4jTrdVRwHhFC1H07S3Knknva5/BYrBc8rPo5uKpqcxv5GkUuEJEU5RHLXK40I8aQn8fxY6ymZLHv2jzVikQDQKwSPqyUuKWzOUVGaq54dwG8ncI5fqmn97DS78fk6HpuZYsjcuv+CXtIUDIig31zy5x472MinUk0z0qywauLGBuUzg0yzkzKesh9au/B7Xvj22ik44kpqjymscXkbi7IM1rnG3syoMgiRXyRhGephZStjJUuReQuYJ41guDcWiKaTVlrvqxiYimXl1Qe0UjwmWUsWRqXyesjCM4pop9qs02UAxBAOY+cWQnGXAksMlyHsF4TDUEnMZxt0cbzxS+THqXWKVgVzj1hwOg1YLfgCOA3wUmRsc3XNCzUY5gEcfhGbUweTFKK7ov08lDLFvqy7mYq7yFI1JrrHz+cWuKPXSimrQhbpPSSiVFCynLs3+UavT8ntamDMWqhuxSRRyY96eXbXk6XvhokYm7awpKFZQosMlQr5YRD10P40/eEU5/6cv0y3H9y/ZqPpd/qiftK/uvHC9P/qf2OlqPsMuXSPRI5Pkt10bJr0Rm2o4CaFErnh4sOJ3DWODrPVdsqxc/k6mn0Vq5ob33sv1OmksDliaURQgfg49msNpPVozqGTj8/wD6DUaFx+qH+xV0jsro5oNYhAmKAuQsKYknyGrBWAurF6ODZxJKx48MmrPZ+lXJs2qaHlujxmrwywZXF9HqNPKObHuRDWiRMIYGoCV8ucVxlBPjyN7Mmn+A+z86bMmLLSpLHCBxJ0iyeJcv+5m31wXtrhWUAJ09Q28KpIHKp1jOm12Ohva7AEKnIqRky5V+R5RFFPkl0JSZ00HKY1OecRcMHHwRdk2bUAdLNpxCAGnLEflHqcvqsU6grPN2lwwJmzqmvR2iXyWYGBP+ZQV90SPrGNf1E0X4tN7r+h8/DIsWGbjCYGLMaKAK1PI6HtjoLPjcd6ar5E9jIpbWnZZpsn7LZmlhh0jdaYVOQI9VAd9PfHAnrZZ9WvbX0r/2zrrSRxaZqfbIEjFLSmuEeevnHRnFN35ObFySpdD65xngZmCsCDhJB7iNIya7VywYbj8mvSaeOXL9RG3lYTJcqTiyqDxB0rzjraLP7+COQxarG8eVxG01qDmY0yaRmXLCSUhILyPNjgmLb+Cui1XI6mSApJZQKg7q10HCPG+sYpxzOTXDPV+mZISwpJ8oa3jZRMBXMVy5cqRy4Sp2b5/bRF3hdXQSwcusc8xu4x6L0XbKcpPs4XqvEUl15I1Y9FGzhyYoBDdgYVzuEBt9IKj5YcZCD4I3yWnYJBjabMBmKjLhlk5FtanI1pQUGlTnHn/Vp4obd0eTr+nrLNSqX4L1ftjk26zTDJrKnrqNDi16NtxB4iM2lyYN6yJIszwyqLg2Y24pWuvx3x6e7o4rXIUHKD0he2FK1oOyBQ7+RSYd0NKvAiXkTfIr+sn7winIrg/0x8f3L9mp+lz+pr+0p+68cL0/+r/Y6Wp/pmcXQR00uugbF+XOOvrZOGnk18GPSw3ZkiyWzaZhUjuJzjxSlfB6KqIWdfc5zU5jsiUrDSGVuSj1H3lDeOvuj1/puZ5dNFvvo89rcax5ml+xsRlkCQOUb7+TMlfgKsLVBCAwKCCTB8CrkBYnYaJy4LxK1l9UDM138xWOH6xpd0fdV2vB2PStRT9pr8ktJu02vFLTh1juA4mPN44yu0dnLkilTJ24btlXfKwy1rOb15rAVbiFNThUcIzx1E82a74XSMzxoqd/3wxc5742pMlUL7MXpirKfrBuO4jeIqbeOV+CNKSJt7Cp0yi1ZovtFbg0UV70Y8Y2Wef9sIl5tiBGeYgqKm9j8l2OLhJSXgtUi2sqdV8HFajfrhPOHn6PqYz2R5XydmPqWBx3S4fwQtsaY7ZiiiuQIPeecd7TaGGlwuuX5Zx9RrJaia+PCEbv9SnCK5URAW2cZYRxuYH5jwjLq8ay4XEv0uR48qZPX1Z+mkq6ipSnaVOo8c4w+h6lxyvDLr/ybvVsClj9xeCuG7prGpQ8tPnHqO3bOB4pBlsE32G8Ie0K7FBds0/2bQbXyTaxzYLNaJbY0ltXPdUEd0UarBj1ENk+i/BlnhnuiJ3ze05EpMXBiNAcJU8wDHE1HpWDC1KLZ0sfqGaaakVprzZGDADqkEZVzGYqN4O8QKr7eBd19lvv+7lCybVIWki0y1dQKkI5HXl8hWpHeN0djRal5IVLtGDUYtsrXTIbozuB8D5xs/BnaXbDKtPnAUaBbYmWqaAg98F2Gq5LzsWMNlmmn9qCPykVjzPrqW6J3PSb2stWy9lKIZhDVc1rupU0A3nf4xy9NHarNmpnudfBn+3t2CTa3w+pM/SLTn6w8ffHrtDl9zEvxwee1UNs/wBlcJ0EbGvgzoFTQ1idckfwdp2+7lAba7IJzN3Gq+8QmT7H+mPDmS/ZqnpaP8yX9pl/uvHB9O/q8/B0tT/TM2unOdLFCathoNetl8Y62tW/BPnwZNJLbmjaJu8Lh6M0Jqc+ykeIeVUenUAkuUoWlBQHNjqKcOEVw3ZZqMe2XTUIQ3PwR9gkfaJ4UmlfcNw7o9tUdFpkkul/3PKbnqc7b8lstKS0USkoTpyA35dlY87k12Ry3I60dPFKiHt1y2dgTLmlCQcKHOpHPdXON2m9XlJqE1/cyZtAuZRICRd8xgSqGO68sF2znrBkl0hG0WdlNGUjthoyUuhJQlDtCRMNSsrQWuhGtRrpWop3RXnlthJ/CZdjTckl8ms3lNEqQ0kNQFKzKACtKFiAM68BXfHi3mk7ivJ6fFhTluZWpN8PNliYRQAGu7JjRaDXcIyRxuM5JIunCkVG9UZnMasclRRKLbHGzilZgLZZxXqJJrgbHB9GlGURGRMUpFo2SmV6jKRzND3x13jdnKeB+Bew7IgVM1qngp+MXQhKPKY8MSX3IdrsnK/H+b+ManqdR4mH2MX+kB9lJaglS9QCR1oaGq1DdSlaFlp8STaiQNmqCY3NMxIJeziiV0xLXsqIpzXtZZi+9E5cEpzZ+iauIs6HjQEgEe+ODObWqUocdHchFfx2pcip2Sp/azvL5R1/5+p8tHM/iYl8hpeyhFKT5o8PlB/n6hrwB6PF+RRdl3p/WZvgIb/ENR3SB/DxfLDnZqb/AIl/yr8In+IZ/wDSgfw8XyyK2yu1pdhIeY01hNDVIpQaU1iqepnlkt6oZYY41wyjzJNRiHDPsgKmA0X0cNMe7p9nMwr12MlvYyBy4jFXLmYVZvay2h/b3xphku+2/wCKpnoVbz62UaF6jL/6/wDuDJoYxdKYdbBbf8VXgKMfKpgv1Ku8ZWtF/wBY9s9inSWH2meXNKiVJXM/9yYR1RyArFGX1VtVCFP/AHLsfp6u5S4H9otjMrVUIMsKrTdXM+McXUZMkneS+Tq6eEI8R8E9cSfok0wqu8sKDUk0IyjRgTrkyZ63OiM2xu6ZOlibKMolGAwNoUbLI4SRTXnUx09JqvZ3Nq0+qMWfC8lJdlNN32vP9FZvH/6xsXqkP9LKP4E/9SEzd9q/w8g96+WUT/FsXwwPQT+UFFhtIH9UlE8mWJ/i2K+pE/gZPlCUy7551si7tHX5wsvVcDu9wYaLKmujULTdC26QotAeWvSBgnVxsVqBvIANT3COdo5yX+av7GvPFP6BSxbLWOT1pMtVdTTGxLHgQCxoO7nF2py5M8Nm4rwxjildDXaPZsmU7ocbqMQUKammoB0rSOZPQvbdnQxaxbqaM/toK0UywwZa0Yla8hQa9tIs9KxrFk92f9geozcoe3Hz2RrXpLszY2sxQ5riVywUnL1eNK5ZGOxq9Q82JwicrT4ljnukLzrXR8TAOrrWW6Vwup0IrmvAg5x53Ivk7EY2SFjs6gdLMNZhyA3KDlQd0VxbtGv2koiz3gq1oBSNXvzfkntRXSFpF+2WcQrrrlDw1eWHRnnp4y7F7XshZ5nXlYv1QwHvEdLB6xSrIc3N6Ym7iEujY+WriZNxoJbBsDFTiw550GS1p4Qdb6lDJjcMbu/INNoZxnul46GN+3ximMy5CuXZHApWe002BY8atclYvG1lt5rxB0i1JEz1KNDAXnMGoRuZrXwgvBBvizkvBL8DuwW1jm1K1yoKAfGEnjiujbp4RUeUXnZ+/ek6kxhi+6xyrxU8+cZcsdvK6M2q0qj9UFwT32UcI6W9nIoEWUfQMFzJR32QcPIwN5KB/k8HLLPLfB913wBoz+RKo7r7JYeBIj0OJpxOLkTTIu9EViVY5EFacSYRuPkdX4LncMosJImkYygDHSrAUB7TQR5xRcs0mvB6CTUMKT8lj/k8cfOH3vwUIN9j+qwYyJR32SGU2Cgfsxg72CkRG1Njx2cod9Ylt0wNGc3JcDMzA1oKCv8ACK8+dxraW6fTxkmpGg3DdYstFViysa50yJGYygwyvI7YuTEocInOhP0YZzroWhlNvUKSFPKvDshJ5eaNOPDxYjZryVjSuvOJjypLgGXE+2L26VUoOLfXlFee5yiTB9MZFh6HAgUhnGoShy4AneBwMaXUV/4Mn3O0En2hUQmaFUMCDjcAU4CtIkZ0rSI1zVkKUPDyEN7rsfajgh4eQgLIwbUd0R9keER5CbRWRZAas9Ai6nPM+yIryZRo47J2baCEWmTuAq8q5k9wIHdFsW4wXyVNXJ/A7RQKDcgB79x+uMXcLgr75EP5QocOp8d+nOE92uA+3fJTtur2lOrNgTCuTTCdTXMgbqU9bWE/kxlPYuzQoSjj+rr/AIMPvW8WmzDV8ajJSMqgaEjjnG1dGCRZ9iHacjpr0PW7m3DvEcrW4qmpRXZ0tFlVVLwPLdbT5xnxqjpzSoaT7YSKRFHm2Naoa3Nan+0yxLNGLUBjRLH/AJZjnkV8l8mzJ0uru1VrmwrlzIG7nGb2Mk3UQPPjXLAvC3OJYOqsMmU1BrwIge3NOpI3aJY5ztMqVptFeZ3/AF3Q8Y/J1JSGEzjFnJRL5Gry84dPgocLY4lCK5MsSHEqYVNYWSTRYuDZegPspXm3yiy0eaBWQ3sy+5m+cS0AMZD7gvifnBtIgAluNcPbn84lqwGL2na5GmTCUK4nemDMUqad8dvHOopHMnC22ddd8Spk5FwManfSKtRmjDG2kXabE55EmXeRaQ9tsqDIFnr2CWxG7iBHFwSf1SXk7GogtqXwXU2YcW8Ya/wZQPsg4v8AmMFSoIIsg4t4n5w25i0d9mA4nxPxie58koj71srP1aYVGrnIDkBqTDOa28hjBtkQ7ypYKyl5ljqTxPKMOXNuZux4qQrY5xehIyxdsX6ZSdt9FGq28JMl7Qn6FmAGLCc6DXSsXTfJRjXKM2tVuK67ozJX2dPhIYJeLBlOpLDLtNAIt2p9eCub+nkt3pGvCZZpKBaKXFARrUDrU3g56xbhg5ZLfSMU5qOJ12ZS+0VqoQ1qtB5GdM/3R0tqOepNEbNmM+bMzHixJ98GhbZ6I2bndNZLPMKirSkJ6u8Ch90cqTptfB0FySQs/wCFfymF3MNIJMs6gVZVAGuRiPJQYx3OiJtdoM4iWhCotK8KEgUHEmMqbm6RqaWNFksil3xndUD4x08a3OznT4VIVvGYRLqMsTDw+qQ2R1GwQXJAbQ24yZc1getQIvIzCFqOdKxlnJq2aMUVJpMqO193n7DPpmOjDU/VINYzaRtZ0y/U842jKrsu2bNxtLls6oAXIGSgmgJPCpjuTnGPbORGEpdIv3oou84rViJVgstaHgSxr2ZRj1OVPa1z2acEHG93BIX7s64YsufKMV0dTHlTX1Fda7JpyCHwhlNJWWOSa7LPsnso8tumcUYA4RllXIk90N7l/oxZGvBajZ3+qQ6kkU0RVruAkMEYoGzKZYC2oYD7rdmsWSzKcdslfw/JZpZ+xlU115Rncq0K010DAlRqKjfmM+B98UzxzjFNrydvT6rHnyNRfKQM3I50ML+i598hcXKJTAC7UBPAGJTuiPg0y07OWeeqNgKHAtDLNKigpUaHt1jDHNKKo5kdRki2rLR0fIeB+ca75MHB2DkPAwyb8E4OEocB4GDyS0Qm29tFnsFomCmLoyi/rP1RSvbFmKO6aTK8jSi2edzHWMAdGKmqkgjQiFcU1TGjJxdouPozmzJt6SC7FyqzGNTuCMPiIz54xhj+lUaceSU53J+Ddf8AL5xzd1FzcV2wp7POBuQFOD8jW2WwoRl1d5OdeQA95iPJTL4Y1LyJPfJPVRcR3ACtO07okstdDLCu2Qd9WmYHwzNTQ0GgrFcoTly3Q6yQj9pCT1ZqgacvjDLEl0LLM2iau4Ulr+E08Y0YkqMkuyzWWXVKHQ/GBkQYMq987ICY1VqOyKlwa45uKYbZ/YtJcwTJlXK5gHSu4wU2+GJPJfRTPTBbWa2LK+7KlKQPxTKlie4KI6Onj9JhzS8FCtdnAw03ipi+E27BqMUce2vKG9IczG/+jk4rtsxpohXX2WIjlZX/AJkv2dCH2r9FiKHgfGKORwJlmxAgg0IzzhpJSXJIy2u0QFhu5knMWrRcuRJzr4e+KcEGmX58iaRa7CvV8h8Y60F9JzpPkRvpqKB+IQmf7aGxd2U/bO2qiNVS5Z0CKNS9aingfGMso75UaIvarGOzV8rabMGYa4kcdmR8RGbNF4cm3+6NOOSyQsltmtnJVmsrS5fWxhizEZkkEYddAMvOLnkeV7mZ1FQe1CGzzAOUAHWQEf5d3gfKM+Pg1Z48Jk80muRVfAxcvgyiS2MA5S1haDYp0X4RDeABWT8MAgSn4SINshi1hk47XazSlGceLGnkojfq3UYmj0fHeXI38C0xsJo2fA/W+MtfB2m6dSBdzTLTlCpL+5G6XAUysQpzg3TF27jW7omK0iSaay03HcKfCOVLhs5WVNTa/JZa8vOOjb7MINeUFslHBuXuiWShpe9iSfJmSnSqsp1AOYzBz4GDdcoMe+TOdnbhshtUtZlnlurBlIK1FaZGleXnC49TkvmRoz4Me24oPfHokRnmzJM/ACS0uSJeQGuDFXtpGv8AmtRqrMCwJsa+jm6JVmtfSMzE9G6rWgFTqGHYKdsU5dZ7kaao0T00cMdyZe7Re+eUYHOzhZtRKcuBhNvfnCOTRUpyFLkv1JzmRMocY6teIzp2xfjlu4kdbSZ5Ph9lns0lUUKtKAc6nmcszF8Ul0a5Nydsru0VmDT1Y+wMhxzi2CT7BdIYMlPukDu84exQ1nFCaKaGG/QGWS63JTCQRQ1GY0MDJygR7HlO3yihssOp2+UBMhlPpO2YnzLWZ8sKUeWi5sAcSVBBHChEacephCNSF9iWS9pVLXshbWVXSzPMTD6yYW0yOQNRmOEX4dRjrsmrg3JJeERkzZe2KuN7NNRa4auuHPhnnFktTiX/AMjNHDN8JG67CWYS7vs0uuap1v1iSW98cuWRTk2vLNmxwpMnDTjAuyAE9n13QbslHNJqAfrlGvFD6UymUuR4jBV7BGhcIpfLIW9Z1V74y5ZGjGiq4ROtjljlZ5DEV0DzQwxH9VR5xTF21+X/AMFr4VEFsNdTyrHMxpRkm6g1V5bgUmKw1Fd4ga6pT3L4H0cmlsZbNmrxpM6M6MOrXcw3d490YMU3Zfnx8WN7JJMu2otNHYdxBp5Q9VMab3Yi2H6yEaDEFK/WULfgIGCCQK6dsBog0vF8MqY1WFEc14ZHOHh9yRH0Y7s9ZzWcx+8Vz5gGv1zjRqpv6Ujp+ix4nL5aHFpljQjLSKE+eDqTS8jcWZlzXrDgYjkn2VqEl1yhVJYFMiORhLfyPtSNS2alfzSRXXowfEkxikrkzi55f5jJsW4e0v5l+cbefgx7UNbXf8qWyozYnb1ZaAMx54RoO2LoYZyVpcFcpRi6H6WjLSnKmnI0itOnQ+0MZnLyMCybWUm7ZOG2qKHqsx3xRD7jdPnGXfpvw+/5RduRh2MoF82fobRMIFBXGOxs/fXwjNl+CzUpy0z+SInXieMV7LPPOBG2q3sQc4uhjCoUONkQz2yTTc4YngBrFrVGvTx+o182yX0nRdLL6TXBXrU1qRF+2VbjdaKN6X71ezyJXRTCkyY5FVIBCKKtzzJAjRpo7pcleV0jIjtBaqgtaZxzH3jpGyWONdFEZu+y0baXzNkiSsqe4Lr0hwt90+rXtjNpYS5ci/USS4iSHoavGdNt8zpZrzP5u3rsSPWXQHSDq4pRVfIuF3dmz4eyMVF1gU7IXsNkBtgB0SaVDHwI/wCIqyr6bNOmf1DvZyVSyychmtfEkwcf2orzP62O7XYhNRpbiqsKHTuIPEHOLGk1VCxlTtERsjKYI64Wwq5WpFDUHDWh3HKFx45Uxss4tqicaXyMRiJiZliCSxY6DkI6cOIpGV9kfb7TuEVzn4HhHyQ9qnVU8jWMknuTL4rkqWzNrM37dNORbEtOAVHCxco1NL9CN2mQfoUt1LTNkEErOk1pnSsvPMcwxEWa6FxUinTSadF1vWwNZ5istcOIFT2Z0POOHli4ytHZhJZI15F51ob7XLmuAqkpQgk5EELVjvi6T5TEUV7TRaTXn4iLbsyBWbm0QiQUPzPhAJRxbmIiZKK/t1bQlkYYgC5CD3nyjTpo3IryOkZ/dsxehyNeswPbqQOOVPGDmve2zvemSh7CSfPkb2iYTFXDNcmxATedIlcibmg0ps4WXQUzSdn74MuzSumUiXhok0VIyJGFwM1PlGX23K9vZxdTSystvQSj/ZL+UfKNu8w7WALNJ/u0/KsN7j+SbWd9lk+wv5Vib/yGmIWmVZlFWRfy/KCm30wOyHm2+WZigy2IOVKGlOZGghZUpWnyOrqib/k6TTJB4v8AOBuF5RXbwez9MEMtgy9RvXK11rizGGh1hZQ38ssjNqLj4K/eFxhqPIOJGrQEEEUJBGfMRkn/AJctrMstHJx3x6I5dnJzmmAiHjMoWCTLnsvswJAxnFj4gsvhhi6N3bNcMaiqJezXJJlszoro7+swmPibfmTUmNMs85RUZdIntxXRlXpktQ+1y5QZ36OUGOJi1C5J36ZARr01uNlGWk6M5c11jUUjm2sSVJJJ6NRnyyHlCxVDSLr6F1rbnozL+gbNaV1X2gYzat1FFuBXZszynH9tM7+j/wBkYt/4NG0Tly5hNPtDDmwl0/czh4VJ0kCVIQvOyy1GOY6zCFKlnagIqDQIKKTlByYlXHIITdkTKdJ0hpInMsv1aIq0w5MAHOcJin7b6uhpw3+SPbZazjP7TNXvHyjb/Nl/oRT/AB/+pjJb6EucbJKmlgVWX1zhBG9sRoCacIyOU03KK7L1CLpMsty3QbPjwT2YNT+kowyr6tGy1g5tQstXGq+BYY9t8kkBNr/SSvyH/dFC2/A7sdXhMZBkK843Tm4rgzxjuIBppJz1MY3Jt8mikI4tYWVIK5KNdduaXPtyJoZTnvFc/CNjl9jXbKa5kKehOwsBPtAWWx6slcbYSMsbkdU61Ud0DXSVqLf5E06dWXXaO9SaSGVMTFTVXL4Rur1RQmOdlUVHjmzoaeEvu6DNaBLsyrNVXWtR1xXI6YaZeMDHBbKbKs2fZLcFs20ooAAaAUzNT4xKaRhervmiTsd7dIOrLLU1oUHvYRItS8mjHlU1aHAtJ/uX/wDA/wCuHUa8lgU2g/3L/lHwaDS+SWZ76U7RiaSoUrhViwYUqGIp7jnG/Sxai38lGZ+Cl7QdWy2JACpZZ88mv95Mwrn+qkacfLk381/sUzbio1wQyW2YNHPfn74ksUH4LYa3PHhSYP8AKkziD3Qv8eDLV6lnXwKLeszdQd0L/Fh5GfqebxRuOxdpRbBZleYuIygWDMK1YlswTzEcTMmssnFeSxSlJXLstjzeQ8402iqhIzxwESggTJ1FJC1PDXygpJck5KnfFvtMzSXMC8ElUPezRHkXUaQVj+SIk2W0llKyJla6zpgKrzwBusYW4vuX/Ydr8Fstl+SpY6F5ipOKgirBK81JBEWwiqtlMrvgrlttstSSHCGgGGSDOmEE5YjQg58F74EpJukv9yxQa5ZZdmnLS2Z5TyxiITpD12X22U+rU1oOFNNIqcYXfYZTltUSZVE9mkGkV8ioRefjFiFth1lj6MSiWzzTtteQn260zE9RppCniqdQd3Vr3x1cUdsEjLkdyIJFrFhWKWk5gDcAIC4Cy+ehQf8AuBH/AEJnvWMmr+1fsuweTb5kiv3jGGjQmN592pMFJgxDWhJ8YjQdwWdcchhQorDLJs9NPWrFU4fkMZsLKu6Wgoqqo1oAuvHSJjtIaUrAewKdR5CHtgTCLdKVrhUn9VYzOLcrRZv4Hn2YD/8AI+UX0yrccsjMf7R8ojRLPOtq2utkufOMu0zFBnTDhrVfWOQVqgDsjs+1FpJowvJJPgkrs9JlqRgZyy5y7xTA3cy5V7RFT0kO1aLFqJeS33VtxZZyTX6OanRKHcEBurUCoKnPM8IzT08otLuy6OWMlfwUmw3kkyZbGGIq1mnE0yamdSASNCykjhWNHtyTj+ypTi3L9Gl+iKzAXZLKjNpk1mJG/FT3ARi1fOVl2GlBEw1zGYWLIEFS27EzbiTu3CMdWbfcUUldlT20mskyWjDCBJQ05kdbtzhvCo5Gubcivy7VQQm1mCn4JfY63FrWi6hsVe4HPyEH29tM26NNTNJwrwEMkdLkAIp0Hu+UFfBOTIPSRLP22YDWlEwiui4R/GOlp/sRly3Yw28k4UsKD7til5A6YutXvJMX6ZNwbflsrzNcIp0yLuSkSWCQVUVyGpyHachChirZ6WsKYJUtCD1JaLp7KgR5eUrbZ1kqJES24t4xvp9sotAiSTqTApk3BzZhxP13RHFgUhCdZ68YpeMsUhNbH+tCxxhcxvaEBOBVDNvyBpyzELOTf0x7NGLGkt8+h7YLsWWMgKnU0HllBhp9pVm1LyP8Dwp2RqjAzbjhL7PKGSBYYIeXlBSdktDW9wyyJzKMTCU+FRqTQ0Az1rB2+WyJ26R5itV0z0/pJMxeJKn36R045cb6ZnliyXbTCJZzl1SBXWkHfG+xdkvKGzrme2HENC9CMmtvc+zZ38yojHrOkvyaMPCZuBUcPrxjFwi7kLQcIHFE5AY8jFeRr4GSC4ajSAmvgPQn0PIfXdAY1iqofr/iJjXAraAKmLKdA4Cy1NdTASYW0eVr1p002n97M/eMd1dI50uxqsEBYNkmqLYvtWKb/wCNDFWXuL/Jbj6kvwIbHkG1y0Ok1Zko/wDyIye8iDl4jfwDF91GpbD7YyVlS5LTBLrhQaVV8loRuBI15xy8mGcZPg2pxaND641mHwEZ1ddjcfBCbT3B9qQHEMa6HQ04QHdFeTHGaooszZC0YqUBHGsDfXgyfxXZbtk9mTZqu1C5FOzjSFqUnbNmPGoIswDcvODyWWgrSyeETlcEtFC9IuzjOenDdZqJgpvplQ7/AOMacWo2RpoX2t74ZnW2gKWuZLLf0SypI3+pLUEV7S0dfFaxpGDI7lwVww3kUKggWAntjLD01ts6UqOlVj2J1j7ozarJtwyf4LsEbmj0GTXSseb8HTJMEcvER1aMhxmD8PjEvxRKCjDr/qy98KmkNyGxDgPGI2gUxhbLVU9HLHWOp4dh+MYsma5bIdm7DgSXuZOhxYrMJY4nefh2RpxY1Bc9mfPmeR/gdqw4RbaKKYag4RYkheTurwifST6gwUcIlRJyFnSFdSpGRBGXPeINJkUnF2ih3tdTyTgmdZTXCdzDmNx5RkacZcnThkjkVoqVqsGCoA6uo5cR2QeW7Cvhlg2O2bsNqSYk+zS3dSGDUZWociKoRoffGnHmn1Zh1OJJ2kW+5djbHZGZ7PJ6NmXCxxzDUa0oTDzuS+plEXXRK9GN1PFvlFFIstnYeQ8T8oCSJYR07B4/KK5qxosTKcx4/wAIXwNYCSyeA7xA2thckLqh4+YiyMWittAmWePnFlMFoTwHifGEaY1oyrbC4LdIR5sxrHapWIAdNJAm9Y5CoUYiOOLdG6GbHVcr9MqUJSdKmUN7sm2hgok2eTWpxLVQMIJ65qcIoDnpF0c+NP7mwT0866SHtzXQLMZsybaLKVNnnJhScGYl1oAABnnSGlPfSSffwVxhtu2Qt2WUyXsloZ0CtNRsmqyhWAJcfdGvdDyluUooSMaabJG+LKhdggaaAzETJKkq2JicNaZgDKvGKlJeeP2XOD7RsGy03oLJJl4mYha9fUYuth7BWlI5kpXJtmnaSMy8zwEDglDUX09fUrDbY12TkfSrwJzoO/8A5heCUOEtg5QrJQotq+qwESiK2rQzJAXNcThQa72quXPOGhKnbHgu/wBHnu0WfCWUggqWBrrUEgg86gx6Dvk5LFLosvSTKUyCsfAZecZs89kb/Jfgx75DJBlF3BSW30YSWN4ySpphDsRXUBSCPMRi17/yXf4L9MvrNyRjvU9xjhWjoElhf8PgI6H1/Bm+k7C/BfCJUvglx+TsDeykSpfBLXyMLVaCxwIBU5VHmAfjGXLlbe2Jtw4lFb5i1jshQaAk6n4QcWJx8clWbN7j/A5BPD3Ro5+CjgFQ3D3QqUvgjr5D4Tw90XU/gTgNnw90RX8E4BFeHuhrfwDgHPgfKJz8E4GN72PpZRXDmM17YryW10W4ZbJGez5WqsOUZ034Ogx3sGcFqw8Q48q/CLYy+pMo1C+g0Rj2+EXuRhSEie3wMVcD8goK5ivmIKTfKA2Ca/RhZWRUBn9GEpjcAZ/RgJMnAah5jwi5WDgDrfQED6uycCZxfQheQ8FR9IDFkSWTlm+m/QfGFtmnBFdkT6PrBU2hqA0Cp1lxDC9SwpzApAvlNDZqraN9q9irEkvqSEWa5yZS4CqPWYLipyHbGharLHlszw08JPort07CSZ04S86UqxqfVGvfu74rl6hmXRZLSYUro0yw3SkiWsqSuBFFFFSeZqW1ii3OTlPlsCpKkSEuW1KV8hDUkAQtPV1Pu+EV5clF2HFvYxe1DiPCM3vOzfHS8C1mtYJp1d0WY8yfBmzaZx5Q8LqNVXSpPLjGlKzGxjft+SLJLWZOUBXDYDuagxUB55AHiRGjHp8k/BVLJFeTPX2omm0PPUdVjVZEzEuJVGKUySyKqVIJr96pjbHFjilF9FHuS7RQLfajNd5jGruxZsqZsak0jbaMw82avdbNNxsKgjCaiq0/ENfCKM2PeqLceTYMLc6mbMaWKIXYjsJrlXdFq4Qj5ZP+jydhvGzmpFXK9tVIpGPWpvC6LsD+s3nFTc3l844T4N5ItNpv843OdGZRAE/t8Vie4HYM7VbGfqJXPU5eVN3OM2TNKb2xZsxYIwW+YrZpYQZBq7zRfAZ6Q0ILGvyU5cjyP8BzOP4vAQ29ibUcJzfi8BE9xk2oOk08T4CGjklYrihXpDxP5RFu+X/qE2o7pOZ/LB3/APtE2hhNHE/lg+4TaD0o5/lg7wbQVfn4iGUr8gqin7V2II/SLSja04xkyRUWdDTz3RpjLZRKWtW3FXz3erExXusGf7KLxML/AHSnfi+EaXJv4MSoN3iF5+SAjtHjEVkCuOfnCTT+RohCp4+Bir6huDlqOcNFtAdMUxdkWW6Fo4seUTcyUgprwgNv4DSKR6QGONN36P8A1GKcrujbpemPNg7HhsxehrNcn/KvVHmGgwK88rlXwR+18yk0jPJVGfj8YWb5LcP2i+wtnoJs0jUhBkd3Wb3iKk+QZ30iztMPsGLlLjoz1+QEnH2W8IO4m0q21lvKzMOYyEZM1udHZ9PxpY9xBy7fxihwOlwKSreR1oG1p8CzxxlGmXCfLSdZirLUTJVDQ0yYcRoY6eLJSUl4PMZYfU4mWztibWjqVmY1lktKHSUwNqCFcMg5gDON3+IQcaknRn/iu7THVjuu1NPSfb5zDAQZj4pWAS5Zx0ooB4inOA9RHLJY4L/kntSgt0mUO/ZktrRNeSCstpjMgORCk5VG7sjq7dqUTE3bskdlrinzukdEYy+imDEoBHSAVVKa1MY9TmxxcYyfNr/Yvw43JNldQHsPONfBnNB9EN3S3nzJrjE8pV6OugLVDHtpp2mOX6jke1Q+TZpormRrNOY8Y5PJrJSpOpU9xjZ3y6KEvgZ2i1lzgTTeQNfkIzZMzk9sDbiwrGt8x1ZJWAUGE8Tv/gItwx2GbNkeRixmdkWOXyVUJFv1YTd+B6OQjgvdETI0LI/IeMWRkhGhTFy84s3C0B0g+jE3IlMHHyg7kCmCrjnBTRGmHxCGuIKZUdtdpJEkpJZ0MwkEqc8K8W3L3xFj3+CyDa6I07TWZOjmCfLYqaUU6A5HKLZYHsv4B7nNFzsdqSYoZWyI5RlTRGmhc04+6JS+SWzlHMeXziUSwkxDxHh/GK5RYykEwH8JhHEawAp5QVFktB0GuKg7M4dL5Ff4AoOI8PlE4+Sc/B2XFfA/OJwQqm2tj6ShVl6qlTrrWvjyhZRdWaMOTbwTNzKFs8kKUIEtRv1p1vOsIk0VydtsqG1c39M/b7gIWZsw0olluVWlyJa4B6oOR1LdYk+MVKVeCmaTk3ZJJNNM1I7Gi2M+ClxA6en3W8YLJtKxtZYTNIdQ1ab4on3Z0tFm2rayntIYGhBgblR1VNPoeWOxPMIFCBCXzwJmzxgjRbPRVVa6KBpwEaYqopHnptuTYjarOH+9TugtWRNopm1xCiYnTShjkOmGaxQEt99aijEAbjGzRxSqVcopzOT4Rnl3bJTJ5IkzZDkUr+kOh3+rmI2y1cIK58Gb2JN0i67HXe93mYJ0xB0hUgK29aiuY7I5ep1OPUSWzwasON41TKjtJcbtaZzWaWXlY/ukEgkAtvqQSSe+Oli1UIwSm6f5M2TDJybiiyeiu55subOmTAZYwBMJ1LEg1pyHvjHrs0Mm1R58l2ng422aOFPtRz2abF7baCWwAmlaHTM926JlyNvaaMGJRjvZJWSQEFBmd5P1pGnHjjBGLLleR2L9wi3j4KQwEGkyWFwiF2Jh3MAL2QKoNhAxBzAgQ57C0HeaN6+cWtx+BVF/ITph7PnATi/BKfyFe0AbvOA2Hawi2ta6GAmiOLMy9IO3VolWl5FnYyRLoCwClmJANasDQCuQAjZgwxlHcyqcmnRnCsXNWJzJLcSTqSd5jU1XRPdfSLHszsn9rrMxCXKU0YCpduXADnnGfJn2fT5DGCZrtwS1SXgVQFTqgdnM5ntjFLsuZLJMG8DwicAaY4Cp7Pl/GLFGJXcjmROB+u+K5QixlKQmZK8/D+MK8aDvYHQg7z9d8T2w7gfsw4wfbJvC/ZQd5hfbJvOFlw51JpU5nhAeOibzB742htEuf0ImsZYdiQQKkuzTNdfvAE8BHVUYvH0Uqct9I1DZ2eUu2XOmMWpKaa2Gg1ZmKqDw0GcciUN2R18mq/kT2mvJZUrpDi9QMKUOoyyJEbo4N/BT7lcjXYraE2uU2IFJkoqr0NVNRVStc9NQYw6nT+3Lh8M0Y57ldFql6amKU2kRiU9yN8F3VkVCLzDTrZwIreOuOiOm4a6QJYk+R1laHtiKjMLBUEmJKbkOFtYO7yEM+xKAm2gAerAsKRG26bLZevKVhwIB94ipzrosUCEmbM2WZ1klmSx+9KYoewgZEQy1OTpu/wB8ivEgbLs1Kl16zv8Ar4T5gQss7k+OAqCQr/6elFuq0yWf+m5WvaNDE911Ukn+1YHElrrsKSxQFm4sxqxPMwI98cEZIrJBhxLP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CS"/>
          </a:p>
        </p:txBody>
      </p:sp>
      <p:sp>
        <p:nvSpPr>
          <p:cNvPr id="20492" name="AutoShape 13" descr="data:image/jpeg;base64,/9j/4AAQSkZJRgABAQAAAQABAAD/2wCEAAkGBxQTEhUUExQWFBUXFRcXGBgXGRocHBwaGBwYGBcWFxcYHCggGBwlHBYUITEhJSksLi4uFx8zODMsNygtLiwBCgoKDg0OGxAQGywkICQsLCwsLCwsLCwsLCwsLCwsLCwsLCwsLCwsLCwsLCwsLCwsLCwsLCwsLCwsLCwsLCwsLP/AABEIAJ4BPwMBEQACEQEDEQH/xAAcAAAABwEBAAAAAAAAAAAAAAABAgMEBQYHAAj/xABKEAACAAMFBAYHBAULAwUAAAABAgADEQQFEiExBkFRYRMicYGRoQcyUrHB0fAUQmKSI3J0suEVJDM0Q1NUgsLS8WNzohYlg+Ly/8QAGwEAAgMBAQEAAAAAAAAAAAAAAQIAAwQFBgf/xAAzEQACAgEEAQMEAQIFBAMAAAAAAQIRAwQSITFBBRNRIjJhcRQzgRUjUpGxYqHB8EJT0f/aAAwDAQACEQMRAD8ApStHfuzmBycoPAqChoCCGxQSdsIICI+BZniy+BRKtYrtNjoMWg2LQWXmYC7C1SHTtQRZd9CVyIGE8joPDisCsK2H8BgYbwACtYALOYwbIjgYi6IzoFkOg9ks6J0R8hG1gfgKF90NyhWNphzhGOuh3d5pNlf92X++sUZ1/lS/TLMP3o0X0vj+byf2k/uNHH9N/qP9HQ1X2GXamO72zmDhYYQITCyYyCrrAfIwYQAHCCTk4mI38kEnOcJYeATDPqyebApEsDOEQgSaYV9DR5ZPXDaF+xYlRcSlgoI4HfHitRC8zTPSYG3j4Ju7kVwS6KDlkOYBp5xmbZapMeLYJR+75mB+AubM6UR9DpWeU7DsILSYPJwgfgI/ue6mtD4VIUAVZjoB8eyM+p1McEN0v7F2DDLK6JK9LhkyVqJrsd/VFO6mccuHrDvmBtl6evEiEtkgoaHPKo7DpHZx5I5YbonPnjeOW1iCLFiiVs5lgSIg0hIaKBJ8ijmI+qCkFUQIqgsEw74FRwEL2CzjBuiIFREVkfZ1K7oCsh1IPJKFElMdASBrQQHJIZRb6CUg3YoET8EoAawKIxVjDS6FqxuNYRdj9DuzZTJX/dl/vLFWo/pS/THxfev2aN6YP6tK/af9DRxfTnU3+jo6r7DL5QjvR6OW+xQmGdC+RNmhGOjlidE5DROQHCCQLWFsKQQawKD0CYPfAEDWIEXWwTSuLo3w8cJp4mKnnxRdOSv9j+1katRGpGYxDKuY0y357somR/S2vgONfWkySuzaKz2WXikFgUdnSU1Hq5yUFiOsoJru0EeTqcp21z8+DvP24qk+PgnritpZGLkYi1WoMqnMgcqmMeZ3Jssh0S4mjcRFXDasfkzcGPol8nlhQmGkKgBChJa7C+A9GQDi63wjz3rWTZOLl0dn0yCnF12J3lOn6E1B0AzjjQyRZ0Xia4I+ZNZqYq1GWevhHqfTU/ZSZwtal7gYmOm+ODCuQpMKHoUxUENdIWrYkM4Rliostw3JKYB7Q5VfZXU9pjj6v1VY5OGJW/k6GLQ7lun/ALEy9tsMuWQtklODxJLfnLVrzEct+palu3I1rR4kqor1rsUqYrzJGKWF1lua/lbf2GOtofU3kl7eRc/Jj1OjUFvgQzGOwcw6kMug/kEsRvgdE7Hlz2Lpp0uXWmNgCeA3nwijVZ/ZxSn8FuDH7k1E1iyyrFJlFJUsZAgk+sTxLHXfHj82teXmTdnbhp3DhIom1AlupKSll4WOm8Hjxjo+ka6c83tydpoo12mSx70irUj0t0cYBBnDID6BmGIyIJZxUwERi0tv0ks8Jkv94RXn5xy/TLMP3L9mlemD+qy/2kfuPHB9P/qf2OjqfsMwliPRROYzmMSXIEFw0zhEQ5TE/Aeg0QBzRGMghhWFBYC+QcHEQVxyTyWu5rBLkKs2bRphzRTQhfxEb2Eee1/qEpSeLFwvLOvptGorfPsG+JwapM0nIUqda+Qji+bN34Gci75cyX1j+kQhqilWQesvDEBmI6Gn9RnC8c+muDPPTrcskO0wsu4LE7BjOn5NjwPhw4jTrdVRwHhFC1H07S3Knknva5/BYrBc8rPo5uKpqcxv5GkUuEJEU5RHLXK40I8aQn8fxY6ymZLHv2jzVikQDQKwSPqyUuKWzOUVGaq54dwG8ncI5fqmn97DS78fk6HpuZYsjcuv+CXtIUDIig31zy5x472MinUk0z0qywauLGBuUzg0yzkzKesh9au/B7Xvj22ik44kpqjymscXkbi7IM1rnG3syoMgiRXyRhGephZStjJUuReQuYJ41guDcWiKaTVlrvqxiYimXl1Qe0UjwmWUsWRqXyesjCM4pop9qs02UAxBAOY+cWQnGXAksMlyHsF4TDUEnMZxt0cbzxS+THqXWKVgVzj1hwOg1YLfgCOA3wUmRsc3XNCzUY5gEcfhGbUweTFKK7ov08lDLFvqy7mYq7yFI1JrrHz+cWuKPXSimrQhbpPSSiVFCynLs3+UavT8ntamDMWqhuxSRRyY96eXbXk6XvhokYm7awpKFZQosMlQr5YRD10P40/eEU5/6cv0y3H9y/ZqPpd/qiftK/uvHC9P/qf2OlqPsMuXSPRI5Pkt10bJr0Rm2o4CaFErnh4sOJ3DWODrPVdsqxc/k6mn0Vq5ob33sv1OmksDliaURQgfg49msNpPVozqGTj8/wD6DUaFx+qH+xV0jsro5oNYhAmKAuQsKYknyGrBWAurF6ODZxJKx48MmrPZ+lXJs2qaHlujxmrwywZXF9HqNPKObHuRDWiRMIYGoCV8ucVxlBPjyN7Mmn+A+z86bMmLLSpLHCBxJ0iyeJcv+5m31wXtrhWUAJ09Q28KpIHKp1jOm12Ohva7AEKnIqRky5V+R5RFFPkl0JSZ00HKY1OecRcMHHwRdk2bUAdLNpxCAGnLEflHqcvqsU6grPN2lwwJmzqmvR2iXyWYGBP+ZQV90SPrGNf1E0X4tN7r+h8/DIsWGbjCYGLMaKAK1PI6HtjoLPjcd6ar5E9jIpbWnZZpsn7LZmlhh0jdaYVOQI9VAd9PfHAnrZZ9WvbX0r/2zrrSRxaZqfbIEjFLSmuEeevnHRnFN35ObFySpdD65xngZmCsCDhJB7iNIya7VywYbj8mvSaeOXL9RG3lYTJcqTiyqDxB0rzjraLP7+COQxarG8eVxG01qDmY0yaRmXLCSUhILyPNjgmLb+Cui1XI6mSApJZQKg7q10HCPG+sYpxzOTXDPV+mZISwpJ8oa3jZRMBXMVy5cqRy4Sp2b5/bRF3hdXQSwcusc8xu4x6L0XbKcpPs4XqvEUl15I1Y9FGzhyYoBDdgYVzuEBt9IKj5YcZCD4I3yWnYJBjabMBmKjLhlk5FtanI1pQUGlTnHn/Vp4obd0eTr+nrLNSqX4L1ftjk26zTDJrKnrqNDi16NtxB4iM2lyYN6yJIszwyqLg2Y24pWuvx3x6e7o4rXIUHKD0he2FK1oOyBQ7+RSYd0NKvAiXkTfIr+sn7winIrg/0x8f3L9mp+lz+pr+0p+68cL0/+r/Y6Wp/pmcXQR00uugbF+XOOvrZOGnk18GPSw3ZkiyWzaZhUjuJzjxSlfB6KqIWdfc5zU5jsiUrDSGVuSj1H3lDeOvuj1/puZ5dNFvvo89rcax5ml+xsRlkCQOUb7+TMlfgKsLVBCAwKCCTB8CrkBYnYaJy4LxK1l9UDM138xWOH6xpd0fdV2vB2PStRT9pr8ktJu02vFLTh1juA4mPN44yu0dnLkilTJ24btlXfKwy1rOb15rAVbiFNThUcIzx1E82a74XSMzxoqd/3wxc5742pMlUL7MXpirKfrBuO4jeIqbeOV+CNKSJt7Cp0yi1ZovtFbg0UV70Y8Y2Wef9sIl5tiBGeYgqKm9j8l2OLhJSXgtUi2sqdV8HFajfrhPOHn6PqYz2R5XydmPqWBx3S4fwQtsaY7ZiiiuQIPeecd7TaGGlwuuX5Zx9RrJaia+PCEbv9SnCK5URAW2cZYRxuYH5jwjLq8ay4XEv0uR48qZPX1Z+mkq6ipSnaVOo8c4w+h6lxyvDLr/ybvVsClj9xeCuG7prGpQ8tPnHqO3bOB4pBlsE32G8Ie0K7FBds0/2bQbXyTaxzYLNaJbY0ltXPdUEd0UarBj1ENk+i/BlnhnuiJ3ze05EpMXBiNAcJU8wDHE1HpWDC1KLZ0sfqGaaakVprzZGDADqkEZVzGYqN4O8QKr7eBd19lvv+7lCybVIWki0y1dQKkI5HXl8hWpHeN0djRal5IVLtGDUYtsrXTIbozuB8D5xs/BnaXbDKtPnAUaBbYmWqaAg98F2Gq5LzsWMNlmmn9qCPykVjzPrqW6J3PSb2stWy9lKIZhDVc1rupU0A3nf4xy9NHarNmpnudfBn+3t2CTa3w+pM/SLTn6w8ffHrtDl9zEvxwee1UNs/wBlcJ0EbGvgzoFTQ1idckfwdp2+7lAba7IJzN3Gq+8QmT7H+mPDmS/ZqnpaP8yX9pl/uvHB9O/q8/B0tT/TM2unOdLFCathoNetl8Y62tW/BPnwZNJLbmjaJu8Lh6M0Jqc+ykeIeVUenUAkuUoWlBQHNjqKcOEVw3ZZqMe2XTUIQ3PwR9gkfaJ4UmlfcNw7o9tUdFpkkul/3PKbnqc7b8lstKS0USkoTpyA35dlY87k12Ry3I60dPFKiHt1y2dgTLmlCQcKHOpHPdXON2m9XlJqE1/cyZtAuZRICRd8xgSqGO68sF2znrBkl0hG0WdlNGUjthoyUuhJQlDtCRMNSsrQWuhGtRrpWop3RXnlthJ/CZdjTckl8ms3lNEqQ0kNQFKzKACtKFiAM68BXfHi3mk7ivJ6fFhTluZWpN8PNliYRQAGu7JjRaDXcIyRxuM5JIunCkVG9UZnMasclRRKLbHGzilZgLZZxXqJJrgbHB9GlGURGRMUpFo2SmV6jKRzND3x13jdnKeB+Bew7IgVM1qngp+MXQhKPKY8MSX3IdrsnK/H+b+ManqdR4mH2MX+kB9lJaglS9QCR1oaGq1DdSlaFlp8STaiQNmqCY3NMxIJeziiV0xLXsqIpzXtZZi+9E5cEpzZ+iauIs6HjQEgEe+ODObWqUocdHchFfx2pcip2Sp/azvL5R1/5+p8tHM/iYl8hpeyhFKT5o8PlB/n6hrwB6PF+RRdl3p/WZvgIb/ENR3SB/DxfLDnZqb/AIl/yr8In+IZ/wDSgfw8XyyK2yu1pdhIeY01hNDVIpQaU1iqepnlkt6oZYY41wyjzJNRiHDPsgKmA0X0cNMe7p9nMwr12MlvYyBy4jFXLmYVZvay2h/b3xphku+2/wCKpnoVbz62UaF6jL/6/wDuDJoYxdKYdbBbf8VXgKMfKpgv1Ku8ZWtF/wBY9s9inSWH2meXNKiVJXM/9yYR1RyArFGX1VtVCFP/AHLsfp6u5S4H9otjMrVUIMsKrTdXM+McXUZMkneS+Tq6eEI8R8E9cSfok0wqu8sKDUk0IyjRgTrkyZ63OiM2xu6ZOlibKMolGAwNoUbLI4SRTXnUx09JqvZ3Nq0+qMWfC8lJdlNN32vP9FZvH/6xsXqkP9LKP4E/9SEzd9q/w8g96+WUT/FsXwwPQT+UFFhtIH9UlE8mWJ/i2K+pE/gZPlCUy7551si7tHX5wsvVcDu9wYaLKmujULTdC26QotAeWvSBgnVxsVqBvIANT3COdo5yX+av7GvPFP6BSxbLWOT1pMtVdTTGxLHgQCxoO7nF2py5M8Nm4rwxjildDXaPZsmU7ocbqMQUKammoB0rSOZPQvbdnQxaxbqaM/toK0UywwZa0Yla8hQa9tIs9KxrFk92f9geozcoe3Hz2RrXpLszY2sxQ5riVywUnL1eNK5ZGOxq9Q82JwicrT4ljnukLzrXR8TAOrrWW6Vwup0IrmvAg5x53Ivk7EY2SFjs6gdLMNZhyA3KDlQd0VxbtGv2koiz3gq1oBSNXvzfkntRXSFpF+2WcQrrrlDw1eWHRnnp4y7F7XshZ5nXlYv1QwHvEdLB6xSrIc3N6Ym7iEujY+WriZNxoJbBsDFTiw550GS1p4Qdb6lDJjcMbu/INNoZxnul46GN+3ximMy5CuXZHApWe002BY8atclYvG1lt5rxB0i1JEz1KNDAXnMGoRuZrXwgvBBvizkvBL8DuwW1jm1K1yoKAfGEnjiujbp4RUeUXnZ+/ek6kxhi+6xyrxU8+cZcsdvK6M2q0qj9UFwT32UcI6W9nIoEWUfQMFzJR32QcPIwN5KB/k8HLLPLfB913wBoz+RKo7r7JYeBIj0OJpxOLkTTIu9EViVY5EFacSYRuPkdX4LncMosJImkYygDHSrAUB7TQR5xRcs0mvB6CTUMKT8lj/k8cfOH3vwUIN9j+qwYyJR32SGU2Cgfsxg72CkRG1Njx2cod9Ylt0wNGc3JcDMzA1oKCv8ACK8+dxraW6fTxkmpGg3DdYstFViysa50yJGYygwyvI7YuTEocInOhP0YZzroWhlNvUKSFPKvDshJ5eaNOPDxYjZryVjSuvOJjypLgGXE+2L26VUoOLfXlFee5yiTB9MZFh6HAgUhnGoShy4AneBwMaXUV/4Mn3O0En2hUQmaFUMCDjcAU4CtIkZ0rSI1zVkKUPDyEN7rsfajgh4eQgLIwbUd0R9keER5CbRWRZAas9Ai6nPM+yIryZRo47J2baCEWmTuAq8q5k9wIHdFsW4wXyVNXJ/A7RQKDcgB79x+uMXcLgr75EP5QocOp8d+nOE92uA+3fJTtur2lOrNgTCuTTCdTXMgbqU9bWE/kxlPYuzQoSjj+rr/AIMPvW8WmzDV8ajJSMqgaEjjnG1dGCRZ9iHacjpr0PW7m3DvEcrW4qmpRXZ0tFlVVLwPLdbT5xnxqjpzSoaT7YSKRFHm2Naoa3Nan+0yxLNGLUBjRLH/AJZjnkV8l8mzJ0uru1VrmwrlzIG7nGb2Mk3UQPPjXLAvC3OJYOqsMmU1BrwIge3NOpI3aJY5ztMqVptFeZ3/AF3Q8Y/J1JSGEzjFnJRL5Gry84dPgocLY4lCK5MsSHEqYVNYWSTRYuDZegPspXm3yiy0eaBWQ3sy+5m+cS0AMZD7gvifnBtIgAluNcPbn84lqwGL2na5GmTCUK4nemDMUqad8dvHOopHMnC22ddd8Spk5FwManfSKtRmjDG2kXabE55EmXeRaQ9tsqDIFnr2CWxG7iBHFwSf1SXk7GogtqXwXU2YcW8Ya/wZQPsg4v8AmMFSoIIsg4t4n5w25i0d9mA4nxPxie58koj71srP1aYVGrnIDkBqTDOa28hjBtkQ7ypYKyl5ljqTxPKMOXNuZux4qQrY5xehIyxdsX6ZSdt9FGq28JMl7Qn6FmAGLCc6DXSsXTfJRjXKM2tVuK67ozJX2dPhIYJeLBlOpLDLtNAIt2p9eCub+nkt3pGvCZZpKBaKXFARrUDrU3g56xbhg5ZLfSMU5qOJ12ZS+0VqoQ1qtB5GdM/3R0tqOepNEbNmM+bMzHixJ98GhbZ6I2bndNZLPMKirSkJ6u8Ch90cqTptfB0FySQs/wCFfymF3MNIJMs6gVZVAGuRiPJQYx3OiJtdoM4iWhCotK8KEgUHEmMqbm6RqaWNFksil3xndUD4x08a3OznT4VIVvGYRLqMsTDw+qQ2R1GwQXJAbQ24yZc1getQIvIzCFqOdKxlnJq2aMUVJpMqO193n7DPpmOjDU/VINYzaRtZ0y/U842jKrsu2bNxtLls6oAXIGSgmgJPCpjuTnGPbORGEpdIv3oou84rViJVgstaHgSxr2ZRj1OVPa1z2acEHG93BIX7s64YsufKMV0dTHlTX1Fda7JpyCHwhlNJWWOSa7LPsnso8tumcUYA4RllXIk90N7l/oxZGvBajZ3+qQ6kkU0RVruAkMEYoGzKZYC2oYD7rdmsWSzKcdslfw/JZpZ+xlU115Rncq0K010DAlRqKjfmM+B98UzxzjFNrydvT6rHnyNRfKQM3I50ML+i598hcXKJTAC7UBPAGJTuiPg0y07OWeeqNgKHAtDLNKigpUaHt1jDHNKKo5kdRki2rLR0fIeB+ca75MHB2DkPAwyb8E4OEocB4GDyS0Qm29tFnsFomCmLoyi/rP1RSvbFmKO6aTK8jSi2edzHWMAdGKmqkgjQiFcU1TGjJxdouPozmzJt6SC7FyqzGNTuCMPiIz54xhj+lUaceSU53J+Ddf8AL5xzd1FzcV2wp7POBuQFOD8jW2WwoRl1d5OdeQA95iPJTL4Y1LyJPfJPVRcR3ACtO07okstdDLCu2Qd9WmYHwzNTQ0GgrFcoTly3Q6yQj9pCT1ZqgacvjDLEl0LLM2iau4Ulr+E08Y0YkqMkuyzWWXVKHQ/GBkQYMq987ICY1VqOyKlwa45uKYbZ/YtJcwTJlXK5gHSu4wU2+GJPJfRTPTBbWa2LK+7KlKQPxTKlie4KI6Onj9JhzS8FCtdnAw03ipi+E27BqMUce2vKG9IczG/+jk4rtsxpohXX2WIjlZX/AJkv2dCH2r9FiKHgfGKORwJlmxAgg0IzzhpJSXJIy2u0QFhu5knMWrRcuRJzr4e+KcEGmX58iaRa7CvV8h8Y60F9JzpPkRvpqKB+IQmf7aGxd2U/bO2qiNVS5Z0CKNS9aingfGMso75UaIvarGOzV8rabMGYa4kcdmR8RGbNF4cm3+6NOOSyQsltmtnJVmsrS5fWxhizEZkkEYddAMvOLnkeV7mZ1FQe1CGzzAOUAHWQEf5d3gfKM+Pg1Z48Jk80muRVfAxcvgyiS2MA5S1haDYp0X4RDeABWT8MAgSn4SINshi1hk47XazSlGceLGnkojfq3UYmj0fHeXI38C0xsJo2fA/W+MtfB2m6dSBdzTLTlCpL+5G6XAUysQpzg3TF27jW7omK0iSaay03HcKfCOVLhs5WVNTa/JZa8vOOjb7MINeUFslHBuXuiWShpe9iSfJmSnSqsp1AOYzBz4GDdcoMe+TOdnbhshtUtZlnlurBlIK1FaZGleXnC49TkvmRoz4Me24oPfHokRnmzJM/ACS0uSJeQGuDFXtpGv8AmtRqrMCwJsa+jm6JVmtfSMzE9G6rWgFTqGHYKdsU5dZ7kaao0T00cMdyZe7Re+eUYHOzhZtRKcuBhNvfnCOTRUpyFLkv1JzmRMocY6teIzp2xfjlu4kdbSZ5Ph9lns0lUUKtKAc6nmcszF8Ul0a5Nydsru0VmDT1Y+wMhxzi2CT7BdIYMlPukDu84exQ1nFCaKaGG/QGWS63JTCQRQ1GY0MDJygR7HlO3yihssOp2+UBMhlPpO2YnzLWZ8sKUeWi5sAcSVBBHChEacephCNSF9iWS9pVLXshbWVXSzPMTD6yYW0yOQNRmOEX4dRjrsmrg3JJeERkzZe2KuN7NNRa4auuHPhnnFktTiX/AMjNHDN8JG67CWYS7vs0uuap1v1iSW98cuWRTk2vLNmxwpMnDTjAuyAE9n13QbslHNJqAfrlGvFD6UymUuR4jBV7BGhcIpfLIW9Z1V74y5ZGjGiq4ROtjljlZ5DEV0DzQwxH9VR5xTF21+X/AMFr4VEFsNdTyrHMxpRkm6g1V5bgUmKw1Fd4ga6pT3L4H0cmlsZbNmrxpM6M6MOrXcw3d490YMU3Zfnx8WN7JJMu2otNHYdxBp5Q9VMab3Yi2H6yEaDEFK/WULfgIGCCQK6dsBog0vF8MqY1WFEc14ZHOHh9yRH0Y7s9ZzWcx+8Vz5gGv1zjRqpv6Ujp+ix4nL5aHFpljQjLSKE+eDqTS8jcWZlzXrDgYjkn2VqEl1yhVJYFMiORhLfyPtSNS2alfzSRXXowfEkxikrkzi55f5jJsW4e0v5l+cbefgx7UNbXf8qWyozYnb1ZaAMx54RoO2LoYZyVpcFcpRi6H6WjLSnKmnI0itOnQ+0MZnLyMCybWUm7ZOG2qKHqsx3xRD7jdPnGXfpvw+/5RduRh2MoF82fobRMIFBXGOxs/fXwjNl+CzUpy0z+SInXieMV7LPPOBG2q3sQc4uhjCoUONkQz2yTTc4YngBrFrVGvTx+o182yX0nRdLL6TXBXrU1qRF+2VbjdaKN6X71ezyJXRTCkyY5FVIBCKKtzzJAjRpo7pcleV0jIjtBaqgtaZxzH3jpGyWONdFEZu+y0baXzNkiSsqe4Lr0hwt90+rXtjNpYS5ci/USS4iSHoavGdNt8zpZrzP5u3rsSPWXQHSDq4pRVfIuF3dmz4eyMVF1gU7IXsNkBtgB0SaVDHwI/wCIqyr6bNOmf1DvZyVSyychmtfEkwcf2orzP62O7XYhNRpbiqsKHTuIPEHOLGk1VCxlTtERsjKYI64Wwq5WpFDUHDWh3HKFx45Uxss4tqicaXyMRiJiZliCSxY6DkI6cOIpGV9kfb7TuEVzn4HhHyQ9qnVU8jWMknuTL4rkqWzNrM37dNORbEtOAVHCxco1NL9CN2mQfoUt1LTNkEErOk1pnSsvPMcwxEWa6FxUinTSadF1vWwNZ5istcOIFT2Z0POOHli4ytHZhJZI15F51ob7XLmuAqkpQgk5EELVjvi6T5TEUV7TRaTXn4iLbsyBWbm0QiQUPzPhAJRxbmIiZKK/t1bQlkYYgC5CD3nyjTpo3IryOkZ/dsxehyNeswPbqQOOVPGDmve2zvemSh7CSfPkb2iYTFXDNcmxATedIlcibmg0ps4WXQUzSdn74MuzSumUiXhok0VIyJGFwM1PlGX23K9vZxdTSystvQSj/ZL+UfKNu8w7WALNJ/u0/KsN7j+SbWd9lk+wv5Vib/yGmIWmVZlFWRfy/KCm30wOyHm2+WZigy2IOVKGlOZGghZUpWnyOrqib/k6TTJB4v8AOBuF5RXbwez9MEMtgy9RvXK11rizGGh1hZQ38ssjNqLj4K/eFxhqPIOJGrQEEEUJBGfMRkn/AJctrMstHJx3x6I5dnJzmmAiHjMoWCTLnsvswJAxnFj4gsvhhi6N3bNcMaiqJezXJJlszoro7+swmPibfmTUmNMs85RUZdIntxXRlXpktQ+1y5QZ36OUGOJi1C5J36ZARr01uNlGWk6M5c11jUUjm2sSVJJJ6NRnyyHlCxVDSLr6F1rbnozL+gbNaV1X2gYzat1FFuBXZszynH9tM7+j/wBkYt/4NG0Tly5hNPtDDmwl0/czh4VJ0kCVIQvOyy1GOY6zCFKlnagIqDQIKKTlByYlXHIITdkTKdJ0hpInMsv1aIq0w5MAHOcJin7b6uhpw3+SPbZazjP7TNXvHyjb/Nl/oRT/AB/+pjJb6EucbJKmlgVWX1zhBG9sRoCacIyOU03KK7L1CLpMsty3QbPjwT2YNT+kowyr6tGy1g5tQstXGq+BYY9t8kkBNr/SSvyH/dFC2/A7sdXhMZBkK843Tm4rgzxjuIBppJz1MY3Jt8mikI4tYWVIK5KNdduaXPtyJoZTnvFc/CNjl9jXbKa5kKehOwsBPtAWWx6slcbYSMsbkdU61Ud0DXSVqLf5E06dWXXaO9SaSGVMTFTVXL4Rur1RQmOdlUVHjmzoaeEvu6DNaBLsyrNVXWtR1xXI6YaZeMDHBbKbKs2fZLcFs20ooAAaAUzNT4xKaRhervmiTsd7dIOrLLU1oUHvYRItS8mjHlU1aHAtJ/uX/wDA/wCuHUa8lgU2g/3L/lHwaDS+SWZ76U7RiaSoUrhViwYUqGIp7jnG/Sxai38lGZ+Cl7QdWy2JACpZZ88mv95Mwrn+qkacfLk381/sUzbio1wQyW2YNHPfn74ksUH4LYa3PHhSYP8AKkziD3Qv8eDLV6lnXwKLeszdQd0L/Fh5GfqebxRuOxdpRbBZleYuIygWDMK1YlswTzEcTMmssnFeSxSlJXLstjzeQ8402iqhIzxwESggTJ1FJC1PDXygpJck5KnfFvtMzSXMC8ElUPezRHkXUaQVj+SIk2W0llKyJla6zpgKrzwBusYW4vuX/Ydr8Fstl+SpY6F5ipOKgirBK81JBEWwiqtlMrvgrlttstSSHCGgGGSDOmEE5YjQg58F74EpJukv9yxQa5ZZdmnLS2Z5TyxiITpD12X22U+rU1oOFNNIqcYXfYZTltUSZVE9mkGkV8ioRefjFiFth1lj6MSiWzzTtteQn260zE9RppCniqdQd3Vr3x1cUdsEjLkdyIJFrFhWKWk5gDcAIC4Cy+ehQf8AuBH/AEJnvWMmr+1fsuweTb5kiv3jGGjQmN592pMFJgxDWhJ8YjQdwWdcchhQorDLJs9NPWrFU4fkMZsLKu6Wgoqqo1oAuvHSJjtIaUrAewKdR5CHtgTCLdKVrhUn9VYzOLcrRZv4Hn2YD/8AI+UX0yrccsjMf7R8ojRLPOtq2utkufOMu0zFBnTDhrVfWOQVqgDsjs+1FpJowvJJPgkrs9JlqRgZyy5y7xTA3cy5V7RFT0kO1aLFqJeS33VtxZZyTX6OanRKHcEBurUCoKnPM8IzT08otLuy6OWMlfwUmw3kkyZbGGIq1mnE0yamdSASNCykjhWNHtyTj+ypTi3L9Gl+iKzAXZLKjNpk1mJG/FT3ARi1fOVl2GlBEw1zGYWLIEFS27EzbiTu3CMdWbfcUUldlT20mskyWjDCBJQ05kdbtzhvCo5Gubcivy7VQQm1mCn4JfY63FrWi6hsVe4HPyEH29tM26NNTNJwrwEMkdLkAIp0Hu+UFfBOTIPSRLP22YDWlEwiui4R/GOlp/sRly3Yw28k4UsKD7til5A6YutXvJMX6ZNwbflsrzNcIp0yLuSkSWCQVUVyGpyHachChirZ6WsKYJUtCD1JaLp7KgR5eUrbZ1kqJES24t4xvp9sotAiSTqTApk3BzZhxP13RHFgUhCdZ68YpeMsUhNbH+tCxxhcxvaEBOBVDNvyBpyzELOTf0x7NGLGkt8+h7YLsWWMgKnU0HllBhp9pVm1LyP8Dwp2RqjAzbjhL7PKGSBYYIeXlBSdktDW9wyyJzKMTCU+FRqTQ0Az1rB2+WyJ26R5itV0z0/pJMxeJKn36R045cb6ZnliyXbTCJZzl1SBXWkHfG+xdkvKGzrme2HENC9CMmtvc+zZ38yojHrOkvyaMPCZuBUcPrxjFwi7kLQcIHFE5AY8jFeRr4GSC4ajSAmvgPQn0PIfXdAY1iqofr/iJjXAraAKmLKdA4Cy1NdTASYW0eVr1p002n97M/eMd1dI50uxqsEBYNkmqLYvtWKb/wCNDFWXuL/Jbj6kvwIbHkG1y0Ok1Zko/wDyIye8iDl4jfwDF91GpbD7YyVlS5LTBLrhQaVV8loRuBI15xy8mGcZPg2pxaND641mHwEZ1ddjcfBCbT3B9qQHEMa6HQ04QHdFeTHGaooszZC0YqUBHGsDfXgyfxXZbtk9mTZqu1C5FOzjSFqUnbNmPGoIswDcvODyWWgrSyeETlcEtFC9IuzjOenDdZqJgpvplQ7/AOMacWo2RpoX2t74ZnW2gKWuZLLf0SypI3+pLUEV7S0dfFaxpGDI7lwVww3kUKggWAntjLD01ts6UqOlVj2J1j7ozarJtwyf4LsEbmj0GTXSseb8HTJMEcvER1aMhxmD8PjEvxRKCjDr/qy98KmkNyGxDgPGI2gUxhbLVU9HLHWOp4dh+MYsma5bIdm7DgSXuZOhxYrMJY4nefh2RpxY1Bc9mfPmeR/gdqw4RbaKKYag4RYkheTurwifST6gwUcIlRJyFnSFdSpGRBGXPeINJkUnF2ih3tdTyTgmdZTXCdzDmNx5RkacZcnThkjkVoqVqsGCoA6uo5cR2QeW7Cvhlg2O2bsNqSYk+zS3dSGDUZWociKoRoffGnHmn1Zh1OJJ2kW+5djbHZGZ7PJ6NmXCxxzDUa0oTDzuS+plEXXRK9GN1PFvlFFIstnYeQ8T8oCSJYR07B4/KK5qxosTKcx4/wAIXwNYCSyeA7xA2thckLqh4+YiyMWittAmWePnFlMFoTwHifGEaY1oyrbC4LdIR5sxrHapWIAdNJAm9Y5CoUYiOOLdG6GbHVcr9MqUJSdKmUN7sm2hgok2eTWpxLVQMIJ65qcIoDnpF0c+NP7mwT0866SHtzXQLMZsybaLKVNnnJhScGYl1oAABnnSGlPfSSffwVxhtu2Qt2WUyXsloZ0CtNRsmqyhWAJcfdGvdDyluUooSMaabJG+LKhdggaaAzETJKkq2JicNaZgDKvGKlJeeP2XOD7RsGy03oLJJl4mYha9fUYuth7BWlI5kpXJtmnaSMy8zwEDglDUX09fUrDbY12TkfSrwJzoO/8A5heCUOEtg5QrJQotq+qwESiK2rQzJAXNcThQa72quXPOGhKnbHgu/wBHnu0WfCWUggqWBrrUEgg86gx6Dvk5LFLosvSTKUyCsfAZecZs89kb/Jfgx75DJBlF3BSW30YSWN4ySpphDsRXUBSCPMRi17/yXf4L9MvrNyRjvU9xjhWjoElhf8PgI6H1/Bm+k7C/BfCJUvglx+TsDeykSpfBLXyMLVaCxwIBU5VHmAfjGXLlbe2Jtw4lFb5i1jshQaAk6n4QcWJx8clWbN7j/A5BPD3Ro5+CjgFQ3D3QqUvgjr5D4Tw90XU/gTgNnw90RX8E4BFeHuhrfwDgHPgfKJz8E4GN72PpZRXDmM17YryW10W4ZbJGez5WqsOUZ034Ogx3sGcFqw8Q48q/CLYy+pMo1C+g0Rj2+EXuRhSEie3wMVcD8goK5ivmIKTfKA2Ca/RhZWRUBn9GEpjcAZ/RgJMnAah5jwi5WDgDrfQED6uycCZxfQheQ8FR9IDFkSWTlm+m/QfGFtmnBFdkT6PrBU2hqA0Cp1lxDC9SwpzApAvlNDZqraN9q9irEkvqSEWa5yZS4CqPWYLipyHbGharLHlszw08JPort07CSZ04S86UqxqfVGvfu74rl6hmXRZLSYUro0yw3SkiWsqSuBFFFFSeZqW1ii3OTlPlsCpKkSEuW1KV8hDUkAQtPV1Pu+EV5clF2HFvYxe1DiPCM3vOzfHS8C1mtYJp1d0WY8yfBmzaZx5Q8LqNVXSpPLjGlKzGxjft+SLJLWZOUBXDYDuagxUB55AHiRGjHp8k/BVLJFeTPX2omm0PPUdVjVZEzEuJVGKUySyKqVIJr96pjbHFjilF9FHuS7RQLfajNd5jGruxZsqZsak0jbaMw82avdbNNxsKgjCaiq0/ENfCKM2PeqLceTYMLc6mbMaWKIXYjsJrlXdFq4Qj5ZP+jydhvGzmpFXK9tVIpGPWpvC6LsD+s3nFTc3l844T4N5ItNpv843OdGZRAE/t8Vie4HYM7VbGfqJXPU5eVN3OM2TNKb2xZsxYIwW+YrZpYQZBq7zRfAZ6Q0ILGvyU5cjyP8BzOP4vAQ29ibUcJzfi8BE9xk2oOk08T4CGjklYrihXpDxP5RFu+X/qE2o7pOZ/LB3/APtE2hhNHE/lg+4TaD0o5/lg7wbQVfn4iGUr8gqin7V2II/SLSja04xkyRUWdDTz3RpjLZRKWtW3FXz3erExXusGf7KLxML/AHSnfi+EaXJv4MSoN3iF5+SAjtHjEVkCuOfnCTT+RohCp4+Bir6huDlqOcNFtAdMUxdkWW6Fo4seUTcyUgprwgNv4DSKR6QGONN36P8A1GKcrujbpemPNg7HhsxehrNcn/KvVHmGgwK88rlXwR+18yk0jPJVGfj8YWb5LcP2i+wtnoJs0jUhBkd3Wb3iKk+QZ30iztMPsGLlLjoz1+QEnH2W8IO4m0q21lvKzMOYyEZM1udHZ9PxpY9xBy7fxihwOlwKSreR1oG1p8CzxxlGmXCfLSdZirLUTJVDQ0yYcRoY6eLJSUl4PMZYfU4mWztibWjqVmY1lktKHSUwNqCFcMg5gDON3+IQcaknRn/iu7THVjuu1NPSfb5zDAQZj4pWAS5Zx0ooB4inOA9RHLJY4L/kntSgt0mUO/ZktrRNeSCstpjMgORCk5VG7sjq7dqUTE3bskdlrinzukdEYy+imDEoBHSAVVKa1MY9TmxxcYyfNr/Yvw43JNldQHsPONfBnNB9EN3S3nzJrjE8pV6OugLVDHtpp2mOX6jke1Q+TZpormRrNOY8Y5PJrJSpOpU9xjZ3y6KEvgZ2i1lzgTTeQNfkIzZMzk9sDbiwrGt8x1ZJWAUGE8Tv/gItwx2GbNkeRixmdkWOXyVUJFv1YTd+B6OQjgvdETI0LI/IeMWRkhGhTFy84s3C0B0g+jE3IlMHHyg7kCmCrjnBTRGmHxCGuIKZUdtdpJEkpJZ0MwkEqc8K8W3L3xFj3+CyDa6I07TWZOjmCfLYqaUU6A5HKLZYHsv4B7nNFzsdqSYoZWyI5RlTRGmhc04+6JS+SWzlHMeXziUSwkxDxHh/GK5RYykEwH8JhHEawAp5QVFktB0GuKg7M4dL5Ff4AoOI8PlE4+Sc/B2XFfA/OJwQqm2tj6ShVl6qlTrrWvjyhZRdWaMOTbwTNzKFs8kKUIEtRv1p1vOsIk0VydtsqG1c39M/b7gIWZsw0olluVWlyJa4B6oOR1LdYk+MVKVeCmaTk3ZJJNNM1I7Gi2M+ClxA6en3W8YLJtKxtZYTNIdQ1ab4on3Z0tFm2rayntIYGhBgblR1VNPoeWOxPMIFCBCXzwJmzxgjRbPRVVa6KBpwEaYqopHnptuTYjarOH+9TugtWRNopm1xCiYnTShjkOmGaxQEt99aijEAbjGzRxSqVcopzOT4Rnl3bJTJ5IkzZDkUr+kOh3+rmI2y1cIK58Gb2JN0i67HXe93mYJ0xB0hUgK29aiuY7I5ep1OPUSWzwasON41TKjtJcbtaZzWaWXlY/ukEgkAtvqQSSe+Oli1UIwSm6f5M2TDJybiiyeiu55subOmTAZYwBMJ1LEg1pyHvjHrs0Mm1R58l2ng422aOFPtRz2abF7baCWwAmlaHTM926JlyNvaaMGJRjvZJWSQEFBmd5P1pGnHjjBGLLleR2L9wi3j4KQwEGkyWFwiF2Jh3MAL2QKoNhAxBzAgQ57C0HeaN6+cWtx+BVF/ITph7PnATi/BKfyFe0AbvOA2Hawi2ta6GAmiOLMy9IO3VolWl5FnYyRLoCwClmJANasDQCuQAjZgwxlHcyqcmnRnCsXNWJzJLcSTqSd5jU1XRPdfSLHszsn9rrMxCXKU0YCpduXADnnGfJn2fT5DGCZrtwS1SXgVQFTqgdnM5ntjFLsuZLJMG8DwicAaY4Cp7Pl/GLFGJXcjmROB+u+K5QixlKQmZK8/D+MK8aDvYHQg7z9d8T2w7gfsw4wfbJvC/ZQd5hfbJvOFlw51JpU5nhAeOibzB742htEuf0ImsZYdiQQKkuzTNdfvAE8BHVUYvH0Uqct9I1DZ2eUu2XOmMWpKaa2Gg1ZmKqDw0GcciUN2R18mq/kT2mvJZUrpDi9QMKUOoyyJEbo4N/BT7lcjXYraE2uU2IFJkoqr0NVNRVStc9NQYw6nT+3Lh8M0Y57ldFql6amKU2kRiU9yN8F3VkVCLzDTrZwIreOuOiOm4a6QJYk+R1laHtiKjMLBUEmJKbkOFtYO7yEM+xKAm2gAerAsKRG26bLZevKVhwIB94ipzrosUCEmbM2WZ1klmSx+9KYoewgZEQy1OTpu/wB8ivEgbLs1Kl16zv8Ar4T5gQss7k+OAqCQr/6elFuq0yWf+m5WvaNDE911Ukn+1YHElrrsKSxQFm4sxqxPMwI98cEZIrJBhxLP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CS"/>
          </a:p>
        </p:txBody>
      </p:sp>
      <p:pic>
        <p:nvPicPr>
          <p:cNvPr id="20493" name="Picture 15" descr="https://encrypted-tbn2.gstatic.com/images?q=tbn:ANd9GcR4V4Qh24ZQ6Hz_RSiMvRcG5M8-e6lx0vFb1u3fOwZUksegfxdG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921" y="3484220"/>
            <a:ext cx="1932958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 descr="http://us.123rf.com/450wm/natareal/natareal1308/natareal130800014/21322980-family-and-pets-near-their-house-hand-drawing-vector-illustration-of-as-a-children-paint-pictu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267" y="751990"/>
            <a:ext cx="1600200" cy="14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AutoShape 18" descr="data:image/jpeg;base64,/9j/4AAQSkZJRgABAQAAAQABAAD/2wCEAAkGBxQQEhUUEhQVFhUUFxwUFxgWFhcUFBgZFxUXFxQXFRUYHCggGBwlHRQYITEhJSkrLi4uFx8zODQsNygtLysBCgoKDg0OGxAQGy0kHCUvLSwsLywsLC0sNCwsLCwsLCwsLCwsLCwsLCwsLCwsLCwsLCwsLCwsLCwsLCwsLCwsLP/AABEIANgA6gMBIgACEQEDEQH/xAAcAAABBQEBAQAAAAAAAAAAAAAAAQMEBQYCBwj/xABCEAACAQIDAwgIBAUDAwUAAAABAgMAEQQSIQUxQQYTIjJRYXGRBxRCUnKBkrEjocHRM2JzsvCC4fGTotIVFiQ0U//EABoBAAIDAQEAAAAAAAAAAAAAAAAFAQMEAgb/xAAtEQACAgECBAUEAgMBAAAAAAAAAQIRAxIhBAUxURQyM0FxExUiUpHBYaHhgf/aAAwDAQACEQMRAD8A9DooNFbaFIUWooooAotRei9ABRRei9FAFLSXovQFi0lF6KKAWikooAWikvRQAtJRRQFi0UlFFBYVD2jtFILBrs7dSNBmke2/KvZ2k6DjXW1McII2exYiyqo3u7HLGg7yxA+dP7C5NJGwacLLiJPxZnIuM26OKO+6NbtYfy3OpqvJPSXYsevd9CtibGTG6pFBGRfO4fEEbrAqhRdddQxHfT8GCxbH8KfDzKL3YwvElxplVxK2Y3Fr5bDvOla7EzrGpZjYD5m/AAcfAVF2CwMEY9rKMwO8MRdgwO43J0rO8kjV9KHYy67TMb83iozA9wobMHgcncEl038AwUmrKrHbuCjlyLIqsrPkZW1V1ZW6LD2hexseys/DEcJN6szMyFS+HdjclFsrxMeLJddTvDDeQathkvZlGXDStFhRRSXq8zBRRRUhYUUGqKSJTJISoPTOpAJ6q1VlyLGrL+GwfWlpsvbUtqoeYX3V+kftRzCe6PIVn8ZHszb9rf7F9ai1UHq6e6vkKXmF90eQo8bHsH2uX7F9loy1Q8wvujyo5hfdHkKPGx7B9rl+xfWotVDzC9go5heyjxkewfa5fsi+tRaqHmR2fmaXmh3/AFN+9T4yPYPtcv2Re2otVDzQ7W+pv3o5rvb63/ejxkewfa5fsi9tRaqLmh2t9b/vRzQ7W+t/3o8ZDsR9rn+yL21Fqoua73+t/wB6Oa72+t/3o8ZDsH2uf7IvbUWqj5vvf63/AHo5vvf/AKj/APlR4yHYPtc/2RIxb5sbhIypYLzk+hsM6BIos3dfEMe4gb61XqDZc2ciXrF96ntUoT1OwcN+/WsLh/w8Yram+FmALMzdOOSCZALnTSNvKvQjilMecEFStwRroRpa2/8A4rlz17k/SeL8WM7OguBI5zOy3udAobXKi36PfxPE09iMML5wLOBa4G8e6w9odx+WtRtm4sKiRydCQKq5W0uQoByHcw04E1JxOKA6I1cjRRv8T7o7z99K5Ai4PCc6iyT2dmUG1rItxcZFvodetv77WrP8sI3jjDXzerumIjY9ZEDCOZHPtXSQ2Op333Am/wAJjOZVY5wEKgKHveNrAWOc9U9zW7r1R8tpucwcxIssirhk1szGaVFLAcB2HjYndU3W4VexJNFUeT+Z/wDqP/5U3iAQjEPJcKSPxH3gacatXFw6UcvlmRK7RoKKKK1C0WqO/Tl/qH+1avKo/bl/qH7LWTi/TGPLPUfwdUUUUtHgUUUUAFFFAoAKKRWB3a+FMxY1HIVTqQSNCAwG8oSLN8qGRaH6KKKCQooooAKKKKACiiigAoopD3UAQMejEBowDJE4mjB3NoQ6HuZWZf8AUDWzwM8MscWIhJEbnMy7gGPROdPZdW0PYQb6isl4aC5IO8Kdcytru3/7WFM4fGTRS3wqBkmuZY5TlhkFgDIuhZH1HStZhwOhFizRxr8nSMfEY9W66npeIgSRcrqGB4EXFVWBxeGww5tpIo3LN0XkVZG6bAEhjmOlrVnpds4mS8NhGpGrg5pFW9gofdmIBF8osBffVRtTGQ4VOby3MmmVUaUm+9pAoLEdpOp3XrPl5jBSUca1NmeOJtWzf7fmC4eW+8qQo3lm9hVHFi1gB21k9vbSGNxKrGbwYUkswvlfEEZco/pqTf8AmcDQqaq5MfPMyRrzsSZcoklK+s5UVVYRRgWhzXF3N26RAtvqbDCsSBVGVVFgB/lyda1yyprYuwYbepiwi5Y9tgPBdL+d6MX/AA3+E/Y0Qx21ta/DsA3CjF/w3+Fvsaqj5kbH5WX1FAop2eUYoqi9uX+ofstXtUfty/1D9lrJxfpjHlnqP4OqKKKWjwKKKKACoG23IhYKdXKR/XIqG3yY1PqHjwGMacS4a3GydInwBC+YrmctMWyH0I0uHCsY4wFEqhbDQaEhmAG45L/SKkzYYTShdQkIv0SVOdgQoupGiprb+YdlOxYT8UyHfkCL3C5LeenlTWMzRxFVP4szEA9jPvbwRRfwQCkazSyOMYvf+3/wolbF2XOZIlY6npC/blYqG+dr/OpdNYXDrEiovVQBR4AW1p2nxeugUUUUEhRRRQAUUUUAFFFFAEPa0BeGVU6zowHC5ykC5/KusLjg+WRVfKYx7DcelaxHeKlVgJ9j47ETyLh8Q6YeIhEa5VdFBypbR8u4m/CqM/CeIpdKKM0lHdm7fHoAbuFtvzdEjxDVWYbGqgYQhp3dszFBdSbBbtIeiAAAN/Ddwp31Y4PmROJJZplADKvPMcgFyBHcqt2ve3HUkmujimWS7HoXsdCLDeMytqjC+oOhGuhFjRj5ao+ZkRlF72MiVcMGnxcqKz6atZEUbkjvqx11O8nwFm8PyswUhCriI73sLnLfwLWFeMcpttvjJ3kc9G5CDgqX6IA/M9pNVINNY4ElRW+IadI+l6axX8N/hb7GvL/RjyldZRhZDeN7iO51RhrlHcRfTttXp+L/AIb/AAt9jXGjTJF8Z64Nl+KKBRTg8uxaox15f6h+y1eVR+3J/UP2FZuK9P8A9GPLfVfwQNubbhwaZ5msDoqgXdj2KK5wEjYqJJrtGkgzKgIDZT1S7DiRrYWtfjXl/pEaWfHyIqu4iCooVS1gVDE2A4kn8q3vo82wJMMmGlBSeEFQrqVLoOqVDb7AgHwpPxqlHFcHv/Q0+q3On0LKSCRdY5Wv2SdND436Q86kYDHc5dWGSRLZ1vffuZTxU2Nj3EHUUs09nKEb7W775r+WQ1BxgaN1lAzBL5gB0ihGoX3tQpseysHDcVPUo5OjL13Rb5tbeP6VTCe087kXylYVHYBGZW8yfyFTcbjYoU56WQLHoQxvbW4UgDUkg28Kz+M2zhEkYyzMokcMmS5W3NIBISo3ENxNq38RFyxtJPfsiuckjXYWTMDpxKjvtoT5gio0kiiVi5ClQFW5sLEAsR23On+kV3hJQqi7AplzK9xYr2m2l9b3Gh13UuGx2exKFVbRS3HgMw9m41APaBodKS8Pqx5HOMbSOE97Hb0VAwc456eNOrHkOm5WcEsg7NArW/mqfT2EtUVLuXxdqwooorokKKKKACiiigAoorM8ocbMYcVJExjjwyi7a3ZmfmxqNbAh9x0ya3zLbqMXJnGTIoK2aHZeHGMkkzk+rQHI+W95pdPwltqUW4zW3khdwNbPBq6uqkIqlDZFA6GUrlW40OjbgANBvrybD8rY9lYqbDx4hsZAsAkhzNnb1okLkDDfmDEnsv216FsvapleKDEER4p4RLLEhN0AF8mYHo3JJOt9AK1RioqhZkm5O2aIZA5Iy5yNd2bKD52uT51Q8odkLjFmjkChhGCrgEaNnGSQX6S9Dt43FiL1ZwQIJvw1VRGhVrAAZnKEDvsFv8xWd9KXKZNnYKRgRz04MUQ43IsW8FBJ8u2uqOE66Hy/JvPj41xWr5A7IhxsksEwP8POjKbMpVrG3Ag5hoRwFaCX0WAN/wDaAXvj6XnmtXLkk6Zpjjk1aMtyCwbS46DLfoNzjHsVdSfOw+de4YzqP8Lf2mqrk1yZhwKkRDMzdZ2sWI4DTQDuFWuM/hv8J/tNUylqmjVCGmDsvqKKKbHmGFZja85jWYqbMZMqki9i5RAbcbZr/KtOaz2Mwwl55GuAzkXG8aCxHeCAflWbi/IMOW+o/gi4CBYhZRrvY72Y8WZt5N6kYnCpKLP8jcad4vuPeLGoUcc6aMgkt7SMBfvKNax8CacbF2ZVeNwWvluqsDYXNiCRfu8eyvJTw5oz1bjyWmiuF8kEplZzEenmyk5b83LdgLkLcnW56PfV7KlZLldt6PBSIuUnnQXYLYZbWUML6a7iDobdtaLYALYeJybiRA6gjVQ2oW99QBYfqaM0JPGsj6exXCSTo8h5bYeSDEOpZ8jXeMFiQBdgAATbS3DdpXsm1PRjgsZhoWgDxOY0yMrM6AMMxujEi2p3W1NYL0uQDLh29rM6/IhT9wK9H9C23hitnrET+JhfwiP5N8R8uj/pNP8AhMjyYYyZizrTJ0Vew9iNgo0hmOaSEFdTdAGckGMcQbDU3OltN1WjoGBDAEHQg6j5irbldgWmu6tb1dVktpZ1Zn50MbX0ChhYjVdd9ZZtuxidoAsjvGueUohZY10OZyN2hBqJ46expwZU47k/DYVIhljUKCbkAWuTvJ7T309QD/n2oqs0hRRRQAUUUUAFFFFABTewMPHL63g8QPw8TcA7iSczEX4GzAr2mN+ynK4ZNb2B4EEkBhe9iRqCDqGGqnUcb2Y5aWU58euO3U65H+i+HAM8hlMrsVyMyKAgSRZNACbsSouat8PyXWDGYnG87ZpwFzMB+FGAoKqSbC5Uans3VVYnl4MNhWxAV54YpRBIGss8ZK6Et1XXN0b2133NNYL0pR4pkTD4TEO8rBFDGNVueJa50Fr3A3A1psXaZX0L3bW3WwsJ9Uwk+JYC4Co2S51LM7ave9+iGJr5s5XbcxOOnaXFE5x0chBURgHqBD1fua+otkgF2/8AkCRvajVw6p9RLX133A7hXjvprwSYraUMOFUNPzf42W2mvQ5w8CFvqeBHdU2Eep51ye262CMjxgc46c2rHULdgWOXidBVfjcdJOxaV2cnW7MSf9qlbf2WcLiJISc3NkC9rXuobQfOq61H+Szfobb0ccoJIsQkLOWilOTKSTlY9Vlvu10t3161i/4b/C39prxTkBgDNjobDSM863cq/wC5A+de14v+G/wt/aaomkpo1Yr0Mv6KKKanm2FUntyf1D+lXdUM8uTnm91mbyF/0rNxXkGHLXWR/BmeVnLeLBNzaLzsvFb2VbjTMe3urPbP5b+uTxRzIkYzHKysbhivQ3jQ3499ee4idpXZ2PSclmPaWNzTS1keGMoOL9ze80m7Nj6Ub+uLe9uaW31NV7yQ9IcMOGWDEq94hlRlGbMvDMN4I3VgMRjJsQUDlpCikLxYKNTwudxNQhca1X4WMsKxz3o5c/yckbPbeMn23iFTCwuwjByqtiQCRd5G3Lew39laPkTsnH7Exccs8DLh5bQzMpV0UMRlZipOWzWNzoBm7a2/oP2esezVkAGeeR2Y8SFYog+QXd3mtdhFZmkSWQsQSCmVVQo46JUWvbeN51U1fCChFRj0KZSb6lV6RcHJJgsRzN85isANCcrq4HzUOP8AVWK2nyO2hg+fxuFnQPOoEsJUGyWAP4h0NrkmwHia9cMYK2Oo0/LdVPyvxqx4d0v05wYYxxJcWYgfyrmY9y1LIjfQyuCh5uNEvfIqrftygC/5U9XLmwNtdN1QY85gEyOznIHykKFbS7KABdTwGp770vy5o461e41cktiwopuCYOqsuoYBh4EXFOVYdBRRRQAUUUUAFFFFAGZiwcq42SGNVaLEKWlWRS0TRFrsGAIswcnLY3F77r1P5NmIPiYMLhOaaMNh2xBlaVQSLFYgQGv26jdqTSYzGSxxTTJZSSFS6hiVD5VuDuU5mNt5vvqHyfxzSXjaVIVF3tGAjyO7EyMXa/tG5sBvqvLlyQi2unsU5MWSac0tl1J2Gjic80bQ4iEZLxEI4OUdKJxvBBGnfYiqxZzs8kHDqQxuZhIc0p4s5ZT0u4mrF9m4Uvm505757iW7E33k6/4Ku2swsbEHt1BH60qjxjxS/G3F9UyY6IyTSvv7HlXK7Zke0ZOew0kYmyhXhd0VmtoGU3sdNPkKo8HyCx0hsYcg953UL5qST8hWm2/yPjkeURx81JlZltcRMVBNgp3XAOoO+2lOeiTEyssyMWMSBct9QrHNdVv3a28Ke4s6nC4lDUZ5OlGn5KcmUwEZAOaR+u9rXtuVRwUVb4z+G/wt9jTruALkgeNMzuGjexv0T/aahNuSNLSUWkaCilNJTo8qFUbrmaUHcXYeYFXlUntyf1D+lZeK8gx5Z6j+D5/27stsJPJCwPQJsT7SHqsPEfrVdaveuUnJuHHoBICHXqOvWXu7x3GsI/ownzdGaEr7xzhvpyn71mjlTRvnhknsUno+w5fHwZfZJY9wCMCfzt862nKb0dpMxkwrLGx1KMDzZJ3kEap5EeFXfJTkrHgFNiXkYdJyLae6o4D71Z7Yxww8LyEgZVNr8WPVHnaq5TbdouhhWmpFb6NNrTbPwxgn9XKZy8YOICSAMekCuUixOouQdda2svKaCQA2cSC+QIQzHi2SRCynh0WIvxGleQxiwH+EniT964WBbk21JzX433CxrlZJJ2xg+SWk1I9aflFO1sgCg7zKi5xpuAjkKk/5aqxoy0hlkZpJCMuZrdEXvlRQAEGg3DWwvesHHjJV3Sy/9RyPIm1QT6TJlJUwRG2l8zDdxtU/lPoZ8/CR4StXuej4vFJELubAnKAASSTuCgak+FdbMhZYyGFrs7AHgrOzKD361neS21fWcOuKkuZInKtfpKLlcxRQNDlI3a8Nb1qosSH6pOnaCPuBekXMM0n+CWye/wAmZy1EDZNhEi7iihCOIKixB8qmVxi4Y21kQNw1XMR5C9RGwMJH4btGe2OUi3ihNj4EGrsfMYy80WdqbXsTqKh7MxJkVrkMUdo2ZeqxW2oHDfqOBBFTKYp2rLU7QUUUVIBRRRQBQ8r52WJVG52sT8NmC/O3/bWWZb6EA/mK3u03jEZ54AodLEXzHgABrfT8r1iFw6iRh+Iqk3jDMGNrC6k6m4N+J0ruMWy+HM8PCx05F/BdcmMORE7McsTEmw6N8oyszN7vRtbu31N/9xRroVdVuFUhcwNzZRZbkcLX7apVuFCZmyA3C3Ft99Ta5F+BNN41CyFV6zjIutuk2iWJ43+1Zny5ZHKWR/FCPLzJTy3jXVmllEk4FgY1BNy4s50IuqcN9+lbcNKeweGjwyLFCgUDco08WY/LedTXSPK/siIcbkO/eAq9EeNz4VIiiCjTxJOpJ7SeNd48UcUdMRml7iJFY3Ordp4dwHCkxfUf4W+xp2msV1H+Fvsati/yQS8rL6iiinZ5QWqP25P6h/SryqP25PjP6Vl4v0xhyz1H8HVFMS4pVNhdm91Rc/PgvzIpppJz1Y4wP55Df55VI/OltDyyJyg2x6uFVQC8l7X1AAtckDebkACstjRJOQZRntuDFQB4KNAfzqXisVJNO3OqgEV4lKkmx0znVQddB3Ze+u6vjjVbi/NzWWKWnGlt7sqJ25vrgqO0jo+Y0HztQASRlscxAAOg1IG8Dvq2IvvqlJKYtEiW4sGI1IzZgVHzt/3XNRLGluhjwPPZ5n9Ocd96aLmDYcrPlZCov0m9kDiVPHTdUnGej7ByXKq8ZPuOT+TXrVmkJqpNroW8RleetZnNm7LGDw/MZHyZs0knRcG5uTlGpGgHV0q0wM8K9SWMg9hQHyW32qcW4j/POmlgvrYKe4AN9WtYs3BrI7tq+pm0JdDppSeoVNt4N7+Y6vlVZtWbDyDLiQEbeuca3Gt423Nw0HbqOFWGJwgfiVYbmU2YfuO43FNxYM5laR85S4XohbE6FjbebacBqaohwDjNNPb/AGDidbL/AIMZKhCUBKhcgBIuejw8KlUUUyLEqCiiigAooooAwnpPxphEJFixD5QfZIy3e3HQ2+Z7ax/J3acsjc3JICjEDpnpjX2DvvXqHKrYkGMRVnJVgTzbKenc7wFsc24aW4V5ltDkg8Ku5MqqrlUz4eVC4DCzZrALx031oxzjVMX8RgcpOvc2oFq5lw/ODLa5Og7bnQWPA99ZVtpzQ4VbNdxvYnObX3EMOF1FT+T2L9ZwOIkc3xGGmilRtxAeyBbDSwYE125bGBcDOM0pM9PXcL0tIKWsg/CmsV1H+E/Y07TWK6j/AAt9q6h5kcz8rL80lLSU6PKMjrjVbqHP8HSHhm6oPiaoCHZ5QxyjnG0U6ndoX/8AG3jWnrHY7aWWaWONc8nOkEXyopIGXnHsct+zU+dZeLdY9xhy5r6j+CzgQKLAWFN7VnaKJnQC4tvuV1YAlgOABv8AKqzESYwXymAkdIJzb9JdM2Ry/WHeOzwqv5Q8opUwfPRokiMeackFTExHVki1zXB0a9tRprS2Eoy6McZJ1HsQoomDuzENzjZzYZbNYA2F9xtfxvT9UvI7ET4oMuTOsenOCw8FN+sbdlXz7HncghcuTpG5F3IvZFse+9z2Dt02akhBLhs05dL/AMjRqKNrjZ9pHGfnHs2ihhcXJRrXsANxvpXe08UMMmeVXUXsLowuewEi3DtrFyY/13EpzgYRKdQoLELvOg9o2AqWk0d8JjyRyWtj2xGBAI46+e6lqk2DtN8Y/NxlYrC4EozswA1CrHlAI0PWOlW+OwWIhGYqkqDrGNnR1HFhGbh7b7XvoaxNpOh88iTp9R2iml1AIJIIuCMpuDqKCx/xT+9SdjtFcqT3fI3/AEoLdxqKA6orjnB3+Rt5mlVwdxHnQB1RRRQAUXopCL6GgB/YxjigXESkB51VrnU2cZkiQDfYEaLe5BNM8peUXNQP+DN01IVnjATMQQubMbjwIvTfI7Z5ClpGzmG+Hg06kaAC/wAR3E9ijhv0s0IdSrKCGFiDqD3GssnpnvuYL/Lc8L2nBhjhfw2YTMMrpInQ0N8yOosCBY9I6i/CrTYXI+TCvAc6vHiil8rBkcqecjXMBpqO++uoqZyw5O+qydHWKTq31IO8p3niP9jUnkXFIs0MU2cRITNEpGmc9EX7Lk7u07ta2SyJRtM1ygmtaNPHJmvoQQcrA7wRvB/zWu6Z2jiQMc8Y9qFJD8QZ1Pzy5NewCnq5W6s6hJyimwprFdR/hP2NO01ieo3wn7GuoeZBPysvqKU0lOjyhR7d2k2bmYb5rBpXXfGhvYKOLtY27ACeyq6CBIlsoHMtc9ti2rEneQx1JPEnt0j7IuTKxuJXmkLA7nCyFB5BQvdYb7ip67yV0O8o27xH7jfXmeO4iU8jXsj0HCYVjgq6s4kAUfiE5BqHB1XvJ8NL8eNQIMDm2XjGcC2Icst+jfpqqE9nTvu3VxiCZ2MMV1jGsxPVUA3yKRuvY7jbf307ygklxMCwBUihBRTvKg5gIUZt4voerocg41xw9J1e7Lsm+wvJ6UozYYxxoIhcc3fLrY633k5gb9xq2xDtdUQAvI2RAerexJZrcAASe3dxprZ+zY4AQgsTvJJJPzNQNpY1sNioJyC0SqUPYC2jd1yMtr+7bjW+W72LZbR2JnKn0fx41IxzzpJHf8QgPnzZb5luLdXSxFrmsbyk5GLs7mzGZHVgFLHKLyX6V+zTUDXqmvXcDjI50DxsGB/LtBG8HuNZ/lZB6xJHGAxER5xsuUdI6KpuezMdO0Vl8RLHvLoZcbqdsxuwNkzRtHLcKVOfUa7z0bdhHG+5jXrcT5gCOIv9iKyBhax0UeJJP5D9al7a5RphY1ij/EnKhFRdbNYC58LbvOwuaz4s0+Ik2yzP+bVEXDOueZF3RTMg+dnsO4Z7fKpFQdj4QxR2c3diXc77s2p148BfjU6mBfFUqCkZb/8AJH2paKCTkr3n8jSMt99j4j/mu6blmVBdmVR2kgDzNSGwnN930kj9qW1uLDx/4qKu2ICwUTRljoAGBJ7gBTZ21H7KzN4QS/cqKKZzaJ4PePtQSfd8iP1tUObHOCQuHlYe8TEqn5F8w+YqFio8YXUwrCiW6SyOxIPdzY+5O8bqlINRN2NtwYbEywz9GOZhJE5FlByqrKT2Ega9u/eK2q1gcPAcXB+OhU5mGXflKsUDISAbEC47jSYPBYzDLlgxQKjcrpoP7gPkKpniUnaKJ4r3RrOUEV4WI3oQw+oAj5qWHzrKbWxSwITI3T3oinXMOqSd9r21+9SpPWZFyzYhrEaiNFX/ALt/5VzhtmxIcyg5uLNdm8bvx76ofCapqTf8HcINKmyLsTDSPJJiZ9JJdwtay6cOGgUAHgtzqauq4F+0H5fqDRc9nkf3tWxlq2VHdNYnqN8J+1dc52gj5X+1cTuCjWI6p+3ZUx8yIn5WaA0lKaSnZ5QqtpYDUuq3ubsB1gbWzp320I4+d6DbONKwkizG+VXU2ZW43G9TYH/atpWcxOBjlaTOit+I2ttfMa0p4vg4X9RDfl2eUnofREGGFI40jSWMa55CzCze8zG9/AcbAbrmpmJ2lHMow+GBZFdXklIsvQcObX3sSlt2g/KOOT+HBvzd/F3IPiC1jVlHGFGVQABuAFgPACsWLh4497tjN47dj8uFdVDMpCncT+WnCo8sQYWIup0IIBDDjoamTY93QIxuBbhYm27MeNRy5NtTpuvwvvt2Vo29gjqfmKk7CjDZomkhPbG5X/gdwrn/ANIkF8uKm1JJLWckniSdat6K4klLqrOqRSPsORxaTFSsOzcPIkj8qk4fZseFVmijLOATvzStbXKGbdcjcLCrKipjUegUjE7E5QTF5A8dpmbqzzcygX2ViRh5kDUmtJhmxTZucWBNOjlZ5CDwuCqgjwIqXisJHMuWRFdex1DD86dRQoAAAA0AAsB4Cum0RGLXVkLD4ee4LzqbHVUiCg912Ymkl2XnvmnnseCyZLdwKAH86sKKiyaKLascMYJkR5BEq3zPISwZso1OkjX4E31qZ6hh4EYrAgG9gsYLNbXUWuxHZqae2jgBOFDMwCsH6Jtdl6pN73sdbdtuyncLhxGoUMzakkucxJZixuT3mpvY5rcrk2zGLWRgvRLMAOir9R7LvQ26wvbjuNrVHB1G7/NaSOIKLKAANAAAAOOld1FnSTCiiioOgooooICiiigDnIOweVGXxrqigDkA9v8AnyrjE9Rr+6fsadprFdRvhP2rqPmRzPysvzSUppKdnlAql9qT42+9XVUbsA8gPvt21l4pNw2N/LZJZHfY7orjnR20c8vaKXaJdh59SPdfyd0Vxzy+8POk55feHmKNEuwa490OUU36wvvL5ig4hfeXzFGiXYNce45RTQxCe8vmKX1hPeXzFGiXYnVHuOUU0cQnvL5igYlPfX6hRpfYNUe47RTXrCe+v1Cj1hPfX6hRpfYNS7jtFN8+vvL5ijn195fqFGl9gtDlFN88vvL9Q/ejnl95fqFRpfYLQ5RXHODtHmKXOO0edFMNSOqK5zjtHnS5qKYWhaKKSimTa7i0UCiophaCmsV1G+E/anSKaxfUbwP2ruC/JHM2tLL80lK1JTk8owovRRUgF6L0UVABei9FFAWFFFFABRRRQFiUUtFTRNsSi1LRUURbEtRalooonUxMo7BSZB2DyoooC2JzS9g8hQYV91fIUUVNBb7icwnur9IpPV09xfpH7UUVFBb7ieqp7ifSP2o9Vj9xPpX9qKKKDU+4nqkfuJ9K/tR6pH/+afSv7UUUUTcu4epx+4n0r+1HqkfuJ9I/aiiig1S7j9FFFBFH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RS"/>
          </a:p>
        </p:txBody>
      </p:sp>
      <p:sp>
        <p:nvSpPr>
          <p:cNvPr id="20496" name="AutoShape 20" descr="data:image/jpeg;base64,/9j/4AAQSkZJRgABAQAAAQABAAD/2wCEAAkGBxQQEhUUEhQVFhUUFxwUFxgWFhcUFBgZFxUXFxQXFRUYHCggGBwlHRQYITEhJSkrLi4uFx8zODQsNygtLysBCgoKDg0OGxAQGy0kHCUvLSwsLywsLC0sNCwsLCwsLCwsLCwsLCwsLCwsLCwsLCwsLCwsLCwsLCwsLCwsLCwsLP/AABEIANgA6gMBIgACEQEDEQH/xAAcAAABBQEBAQAAAAAAAAAAAAAAAQMEBQYCBwj/xABCEAACAQIDAwgIBAUDAwUAAAABAgMAEQQSIQUxQQYTIjJRYXGRBxRCUnKBkrEjocHRM2JzsvCC4fGTotIVFiQ0U//EABoBAAIDAQEAAAAAAAAAAAAAAAAFAQMEAgb/xAAtEQACAgECBAUEAgMBAAAAAAAAAQIRAxIhBAUxURQyM0FxExUiUpHBYaHhgf/aAAwDAQACEQMRAD8A9DooNFbaFIUWooooAotRei9ABRRei9FAFLSXovQFi0lF6KKAWikooAWikvRQAtJRRQFi0UlFFBYVD2jtFILBrs7dSNBmke2/KvZ2k6DjXW1McII2exYiyqo3u7HLGg7yxA+dP7C5NJGwacLLiJPxZnIuM26OKO+6NbtYfy3OpqvJPSXYsevd9CtibGTG6pFBGRfO4fEEbrAqhRdddQxHfT8GCxbH8KfDzKL3YwvElxplVxK2Y3Fr5bDvOla7EzrGpZjYD5m/AAcfAVF2CwMEY9rKMwO8MRdgwO43J0rO8kjV9KHYy67TMb83iozA9wobMHgcncEl038AwUmrKrHbuCjlyLIqsrPkZW1V1ZW6LD2hexseys/DEcJN6szMyFS+HdjclFsrxMeLJddTvDDeQathkvZlGXDStFhRRSXq8zBRRRUhYUUGqKSJTJISoPTOpAJ6q1VlyLGrL+GwfWlpsvbUtqoeYX3V+kftRzCe6PIVn8ZHszb9rf7F9ai1UHq6e6vkKXmF90eQo8bHsH2uX7F9loy1Q8wvujyo5hfdHkKPGx7B9rl+xfWotVDzC9go5heyjxkewfa5fsi+tRaqHmR2fmaXmh3/AFN+9T4yPYPtcv2Re2otVDzQ7W+pv3o5rvb63/ejxkewfa5fsi9tRaqLmh2t9b/vRzQ7W+t/3o8ZDsR9rn+yL21Fqoua73+t/wB6Oa72+t/3o8ZDsH2uf7IvbUWqj5vvf63/AHo5vvf/AKj/APlR4yHYPtc/2RIxb5sbhIypYLzk+hsM6BIos3dfEMe4gb61XqDZc2ciXrF96ntUoT1OwcN+/WsLh/w8Yram+FmALMzdOOSCZALnTSNvKvQjilMecEFStwRroRpa2/8A4rlz17k/SeL8WM7OguBI5zOy3udAobXKi36PfxPE09iMML5wLOBa4G8e6w9odx+WtRtm4sKiRydCQKq5W0uQoByHcw04E1JxOKA6I1cjRRv8T7o7z99K5Ai4PCc6iyT2dmUG1rItxcZFvodetv77WrP8sI3jjDXzerumIjY9ZEDCOZHPtXSQ2Op333Am/wAJjOZVY5wEKgKHveNrAWOc9U9zW7r1R8tpucwcxIssirhk1szGaVFLAcB2HjYndU3W4VexJNFUeT+Z/wDqP/5U3iAQjEPJcKSPxH3gacatXFw6UcvlmRK7RoKKKK1C0WqO/Tl/qH+1avKo/bl/qH7LWTi/TGPLPUfwdUUUUtHgUUUUAFFFAoAKKRWB3a+FMxY1HIVTqQSNCAwG8oSLN8qGRaH6KKKCQooooAKKKKACiiigAoopD3UAQMejEBowDJE4mjB3NoQ6HuZWZf8AUDWzwM8MscWIhJEbnMy7gGPROdPZdW0PYQb6isl4aC5IO8Kdcytru3/7WFM4fGTRS3wqBkmuZY5TlhkFgDIuhZH1HStZhwOhFizRxr8nSMfEY9W66npeIgSRcrqGB4EXFVWBxeGww5tpIo3LN0XkVZG6bAEhjmOlrVnpds4mS8NhGpGrg5pFW9gofdmIBF8osBffVRtTGQ4VOby3MmmVUaUm+9pAoLEdpOp3XrPl5jBSUca1NmeOJtWzf7fmC4eW+8qQo3lm9hVHFi1gB21k9vbSGNxKrGbwYUkswvlfEEZco/pqTf8AmcDQqaq5MfPMyRrzsSZcoklK+s5UVVYRRgWhzXF3N26RAtvqbDCsSBVGVVFgB/lyda1yyprYuwYbepiwi5Y9tgPBdL+d6MX/AA3+E/Y0Qx21ta/DsA3CjF/w3+Fvsaqj5kbH5WX1FAop2eUYoqi9uX+ofstXtUfty/1D9lrJxfpjHlnqP4OqKKKWjwKKKKACoG23IhYKdXKR/XIqG3yY1PqHjwGMacS4a3GydInwBC+YrmctMWyH0I0uHCsY4wFEqhbDQaEhmAG45L/SKkzYYTShdQkIv0SVOdgQoupGiprb+YdlOxYT8UyHfkCL3C5LeenlTWMzRxFVP4szEA9jPvbwRRfwQCkazSyOMYvf+3/wolbF2XOZIlY6npC/blYqG+dr/OpdNYXDrEiovVQBR4AW1p2nxeugUUUUEhRRRQAUUUUAFFFFAEPa0BeGVU6zowHC5ykC5/KusLjg+WRVfKYx7DcelaxHeKlVgJ9j47ETyLh8Q6YeIhEa5VdFBypbR8u4m/CqM/CeIpdKKM0lHdm7fHoAbuFtvzdEjxDVWYbGqgYQhp3dszFBdSbBbtIeiAAAN/Ddwp31Y4PmROJJZplADKvPMcgFyBHcqt2ve3HUkmujimWS7HoXsdCLDeMytqjC+oOhGuhFjRj5ao+ZkRlF72MiVcMGnxcqKz6atZEUbkjvqx11O8nwFm8PyswUhCriI73sLnLfwLWFeMcpttvjJ3kc9G5CDgqX6IA/M9pNVINNY4ElRW+IadI+l6axX8N/hb7GvL/RjyldZRhZDeN7iO51RhrlHcRfTttXp+L/AIb/AAt9jXGjTJF8Z64Nl+KKBRTg8uxaox15f6h+y1eVR+3J/UP2FZuK9P8A9GPLfVfwQNubbhwaZ5msDoqgXdj2KK5wEjYqJJrtGkgzKgIDZT1S7DiRrYWtfjXl/pEaWfHyIqu4iCooVS1gVDE2A4kn8q3vo82wJMMmGlBSeEFQrqVLoOqVDb7AgHwpPxqlHFcHv/Q0+q3On0LKSCRdY5Wv2SdND436Q86kYDHc5dWGSRLZ1vffuZTxU2Nj3EHUUs09nKEb7W775r+WQ1BxgaN1lAzBL5gB0ihGoX3tQpseysHDcVPUo5OjL13Rb5tbeP6VTCe087kXylYVHYBGZW8yfyFTcbjYoU56WQLHoQxvbW4UgDUkg28Kz+M2zhEkYyzMokcMmS5W3NIBISo3ENxNq38RFyxtJPfsiuckjXYWTMDpxKjvtoT5gio0kiiVi5ClQFW5sLEAsR23On+kV3hJQqi7AplzK9xYr2m2l9b3Gh13UuGx2exKFVbRS3HgMw9m41APaBodKS8Pqx5HOMbSOE97Hb0VAwc456eNOrHkOm5WcEsg7NArW/mqfT2EtUVLuXxdqwooorokKKKKACiiigAoorM8ocbMYcVJExjjwyi7a3ZmfmxqNbAh9x0ya3zLbqMXJnGTIoK2aHZeHGMkkzk+rQHI+W95pdPwltqUW4zW3khdwNbPBq6uqkIqlDZFA6GUrlW40OjbgANBvrybD8rY9lYqbDx4hsZAsAkhzNnb1okLkDDfmDEnsv216FsvapleKDEER4p4RLLEhN0AF8mYHo3JJOt9AK1RioqhZkm5O2aIZA5Iy5yNd2bKD52uT51Q8odkLjFmjkChhGCrgEaNnGSQX6S9Dt43FiL1ZwQIJvw1VRGhVrAAZnKEDvsFv8xWd9KXKZNnYKRgRz04MUQ43IsW8FBJ8u2uqOE66Hy/JvPj41xWr5A7IhxsksEwP8POjKbMpVrG3Ag5hoRwFaCX0WAN/wDaAXvj6XnmtXLkk6Zpjjk1aMtyCwbS46DLfoNzjHsVdSfOw+de4YzqP8Lf2mqrk1yZhwKkRDMzdZ2sWI4DTQDuFWuM/hv8J/tNUylqmjVCGmDsvqKKKbHmGFZja85jWYqbMZMqki9i5RAbcbZr/KtOaz2Mwwl55GuAzkXG8aCxHeCAflWbi/IMOW+o/gi4CBYhZRrvY72Y8WZt5N6kYnCpKLP8jcad4vuPeLGoUcc6aMgkt7SMBfvKNax8CacbF2ZVeNwWvluqsDYXNiCRfu8eyvJTw5oz1bjyWmiuF8kEplZzEenmyk5b83LdgLkLcnW56PfV7KlZLldt6PBSIuUnnQXYLYZbWUML6a7iDobdtaLYALYeJybiRA6gjVQ2oW99QBYfqaM0JPGsj6exXCSTo8h5bYeSDEOpZ8jXeMFiQBdgAATbS3DdpXsm1PRjgsZhoWgDxOY0yMrM6AMMxujEi2p3W1NYL0uQDLh29rM6/IhT9wK9H9C23hitnrET+JhfwiP5N8R8uj/pNP8AhMjyYYyZizrTJ0Vew9iNgo0hmOaSEFdTdAGckGMcQbDU3OltN1WjoGBDAEHQg6j5irbldgWmu6tb1dVktpZ1Zn50MbX0ChhYjVdd9ZZtuxidoAsjvGueUohZY10OZyN2hBqJ46expwZU47k/DYVIhljUKCbkAWuTvJ7T309QD/n2oqs0hRRRQAUUUUAFFFFABTewMPHL63g8QPw8TcA7iSczEX4GzAr2mN+ynK4ZNb2B4EEkBhe9iRqCDqGGqnUcb2Y5aWU58euO3U65H+i+HAM8hlMrsVyMyKAgSRZNACbsSouat8PyXWDGYnG87ZpwFzMB+FGAoKqSbC5Uans3VVYnl4MNhWxAV54YpRBIGss8ZK6Et1XXN0b2133NNYL0pR4pkTD4TEO8rBFDGNVueJa50Fr3A3A1psXaZX0L3bW3WwsJ9Uwk+JYC4Co2S51LM7ave9+iGJr5s5XbcxOOnaXFE5x0chBURgHqBD1fua+otkgF2/8AkCRvajVw6p9RLX133A7hXjvprwSYraUMOFUNPzf42W2mvQ5w8CFvqeBHdU2Eep51ye262CMjxgc46c2rHULdgWOXidBVfjcdJOxaV2cnW7MSf9qlbf2WcLiJISc3NkC9rXuobQfOq61H+Szfobb0ccoJIsQkLOWilOTKSTlY9Vlvu10t3161i/4b/C39prxTkBgDNjobDSM863cq/wC5A+de14v+G/wt/aaomkpo1Yr0Mv6KKKanm2FUntyf1D+lXdUM8uTnm91mbyF/0rNxXkGHLXWR/BmeVnLeLBNzaLzsvFb2VbjTMe3urPbP5b+uTxRzIkYzHKysbhivQ3jQ3499ee4idpXZ2PSclmPaWNzTS1keGMoOL9ze80m7Nj6Ub+uLe9uaW31NV7yQ9IcMOGWDEq94hlRlGbMvDMN4I3VgMRjJsQUDlpCikLxYKNTwudxNQhca1X4WMsKxz3o5c/yckbPbeMn23iFTCwuwjByqtiQCRd5G3Lew39laPkTsnH7Exccs8DLh5bQzMpV0UMRlZipOWzWNzoBm7a2/oP2esezVkAGeeR2Y8SFYog+QXd3mtdhFZmkSWQsQSCmVVQo46JUWvbeN51U1fCChFRj0KZSb6lV6RcHJJgsRzN85isANCcrq4HzUOP8AVWK2nyO2hg+fxuFnQPOoEsJUGyWAP4h0NrkmwHia9cMYK2Oo0/LdVPyvxqx4d0v05wYYxxJcWYgfyrmY9y1LIjfQyuCh5uNEvfIqrftygC/5U9XLmwNtdN1QY85gEyOznIHykKFbS7KABdTwGp770vy5o461e41cktiwopuCYOqsuoYBh4EXFOVYdBRRRQAUUUUAFFFFAGZiwcq42SGNVaLEKWlWRS0TRFrsGAIswcnLY3F77r1P5NmIPiYMLhOaaMNh2xBlaVQSLFYgQGv26jdqTSYzGSxxTTJZSSFS6hiVD5VuDuU5mNt5vvqHyfxzSXjaVIVF3tGAjyO7EyMXa/tG5sBvqvLlyQi2unsU5MWSac0tl1J2Gjic80bQ4iEZLxEI4OUdKJxvBBGnfYiqxZzs8kHDqQxuZhIc0p4s5ZT0u4mrF9m4Uvm505757iW7E33k6/4Ku2swsbEHt1BH60qjxjxS/G3F9UyY6IyTSvv7HlXK7Zke0ZOew0kYmyhXhd0VmtoGU3sdNPkKo8HyCx0hsYcg953UL5qST8hWm2/yPjkeURx81JlZltcRMVBNgp3XAOoO+2lOeiTEyssyMWMSBct9QrHNdVv3a28Ke4s6nC4lDUZ5OlGn5KcmUwEZAOaR+u9rXtuVRwUVb4z+G/wt9jTruALkgeNMzuGjexv0T/aahNuSNLSUWkaCilNJTo8qFUbrmaUHcXYeYFXlUntyf1D+lZeK8gx5Z6j+D5/27stsJPJCwPQJsT7SHqsPEfrVdaveuUnJuHHoBICHXqOvWXu7x3GsI/ownzdGaEr7xzhvpyn71mjlTRvnhknsUno+w5fHwZfZJY9wCMCfzt862nKb0dpMxkwrLGx1KMDzZJ3kEap5EeFXfJTkrHgFNiXkYdJyLae6o4D71Z7Yxww8LyEgZVNr8WPVHnaq5TbdouhhWmpFb6NNrTbPwxgn9XKZy8YOICSAMekCuUixOouQdda2svKaCQA2cSC+QIQzHi2SRCynh0WIvxGleQxiwH+EniT964WBbk21JzX433CxrlZJJ2xg+SWk1I9aflFO1sgCg7zKi5xpuAjkKk/5aqxoy0hlkZpJCMuZrdEXvlRQAEGg3DWwvesHHjJV3Sy/9RyPIm1QT6TJlJUwRG2l8zDdxtU/lPoZ8/CR4StXuej4vFJELubAnKAASSTuCgak+FdbMhZYyGFrs7AHgrOzKD361neS21fWcOuKkuZInKtfpKLlcxRQNDlI3a8Nb1qosSH6pOnaCPuBekXMM0n+CWye/wAmZy1EDZNhEi7iihCOIKixB8qmVxi4Y21kQNw1XMR5C9RGwMJH4btGe2OUi3ihNj4EGrsfMYy80WdqbXsTqKh7MxJkVrkMUdo2ZeqxW2oHDfqOBBFTKYp2rLU7QUUUVIBRRRQBQ8r52WJVG52sT8NmC/O3/bWWZb6EA/mK3u03jEZ54AodLEXzHgABrfT8r1iFw6iRh+Iqk3jDMGNrC6k6m4N+J0ruMWy+HM8PCx05F/BdcmMORE7McsTEmw6N8oyszN7vRtbu31N/9xRroVdVuFUhcwNzZRZbkcLX7apVuFCZmyA3C3Ft99Ta5F+BNN41CyFV6zjIutuk2iWJ43+1Zny5ZHKWR/FCPLzJTy3jXVmllEk4FgY1BNy4s50IuqcN9+lbcNKeweGjwyLFCgUDco08WY/LedTXSPK/siIcbkO/eAq9EeNz4VIiiCjTxJOpJ7SeNd48UcUdMRml7iJFY3Ordp4dwHCkxfUf4W+xp2msV1H+Fvsati/yQS8rL6iiinZ5QWqP25P6h/SryqP25PjP6Vl4v0xhyz1H8HVFMS4pVNhdm91Rc/PgvzIpppJz1Y4wP55Df55VI/OltDyyJyg2x6uFVQC8l7X1AAtckDebkACstjRJOQZRntuDFQB4KNAfzqXisVJNO3OqgEV4lKkmx0znVQddB3Ze+u6vjjVbi/NzWWKWnGlt7sqJ25vrgqO0jo+Y0HztQASRlscxAAOg1IG8Dvq2IvvqlJKYtEiW4sGI1IzZgVHzt/3XNRLGluhjwPPZ5n9Ocd96aLmDYcrPlZCov0m9kDiVPHTdUnGej7ByXKq8ZPuOT+TXrVmkJqpNroW8RleetZnNm7LGDw/MZHyZs0knRcG5uTlGpGgHV0q0wM8K9SWMg9hQHyW32qcW4j/POmlgvrYKe4AN9WtYs3BrI7tq+pm0JdDppSeoVNt4N7+Y6vlVZtWbDyDLiQEbeuca3Gt423Nw0HbqOFWGJwgfiVYbmU2YfuO43FNxYM5laR85S4XohbE6FjbebacBqaohwDjNNPb/AGDidbL/AIMZKhCUBKhcgBIuejw8KlUUUyLEqCiiigAooooAwnpPxphEJFixD5QfZIy3e3HQ2+Z7ax/J3acsjc3JICjEDpnpjX2DvvXqHKrYkGMRVnJVgTzbKenc7wFsc24aW4V5ltDkg8Ku5MqqrlUz4eVC4DCzZrALx031oxzjVMX8RgcpOvc2oFq5lw/ODLa5Og7bnQWPA99ZVtpzQ4VbNdxvYnObX3EMOF1FT+T2L9ZwOIkc3xGGmilRtxAeyBbDSwYE125bGBcDOM0pM9PXcL0tIKWsg/CmsV1H+E/Y07TWK6j/AAt9q6h5kcz8rL80lLSU6PKMjrjVbqHP8HSHhm6oPiaoCHZ5QxyjnG0U6ndoX/8AG3jWnrHY7aWWaWONc8nOkEXyopIGXnHsct+zU+dZeLdY9xhy5r6j+CzgQKLAWFN7VnaKJnQC4tvuV1YAlgOABv8AKqzESYwXymAkdIJzb9JdM2Ry/WHeOzwqv5Q8opUwfPRokiMeackFTExHVki1zXB0a9tRprS2Eoy6McZJ1HsQoomDuzENzjZzYZbNYA2F9xtfxvT9UvI7ET4oMuTOsenOCw8FN+sbdlXz7HncghcuTpG5F3IvZFse+9z2Dt02akhBLhs05dL/AMjRqKNrjZ9pHGfnHs2ihhcXJRrXsANxvpXe08UMMmeVXUXsLowuewEi3DtrFyY/13EpzgYRKdQoLELvOg9o2AqWk0d8JjyRyWtj2xGBAI46+e6lqk2DtN8Y/NxlYrC4EozswA1CrHlAI0PWOlW+OwWIhGYqkqDrGNnR1HFhGbh7b7XvoaxNpOh88iTp9R2iml1AIJIIuCMpuDqKCx/xT+9SdjtFcqT3fI3/AEoLdxqKA6orjnB3+Rt5mlVwdxHnQB1RRRQAUXopCL6GgB/YxjigXESkB51VrnU2cZkiQDfYEaLe5BNM8peUXNQP+DN01IVnjATMQQubMbjwIvTfI7Z5ClpGzmG+Hg06kaAC/wAR3E9ijhv0s0IdSrKCGFiDqD3GssnpnvuYL/Lc8L2nBhjhfw2YTMMrpInQ0N8yOosCBY9I6i/CrTYXI+TCvAc6vHiil8rBkcqecjXMBpqO++uoqZyw5O+qydHWKTq31IO8p3niP9jUnkXFIs0MU2cRITNEpGmc9EX7Lk7u07ta2SyJRtM1ygmtaNPHJmvoQQcrA7wRvB/zWu6Z2jiQMc8Y9qFJD8QZ1Pzy5NewCnq5W6s6hJyimwprFdR/hP2NO01ieo3wn7GuoeZBPysvqKU0lOjyhR7d2k2bmYb5rBpXXfGhvYKOLtY27ACeyq6CBIlsoHMtc9ti2rEneQx1JPEnt0j7IuTKxuJXmkLA7nCyFB5BQvdYb7ip67yV0O8o27xH7jfXmeO4iU8jXsj0HCYVjgq6s4kAUfiE5BqHB1XvJ8NL8eNQIMDm2XjGcC2Icst+jfpqqE9nTvu3VxiCZ2MMV1jGsxPVUA3yKRuvY7jbf307ygklxMCwBUihBRTvKg5gIUZt4voerocg41xw9J1e7Lsm+wvJ6UozYYxxoIhcc3fLrY633k5gb9xq2xDtdUQAvI2RAerexJZrcAASe3dxprZ+zY4AQgsTvJJJPzNQNpY1sNioJyC0SqUPYC2jd1yMtr+7bjW+W72LZbR2JnKn0fx41IxzzpJHf8QgPnzZb5luLdXSxFrmsbyk5GLs7mzGZHVgFLHKLyX6V+zTUDXqmvXcDjI50DxsGB/LtBG8HuNZ/lZB6xJHGAxER5xsuUdI6KpuezMdO0Vl8RLHvLoZcbqdsxuwNkzRtHLcKVOfUa7z0bdhHG+5jXrcT5gCOIv9iKyBhax0UeJJP5D9al7a5RphY1ij/EnKhFRdbNYC58LbvOwuaz4s0+Ik2yzP+bVEXDOueZF3RTMg+dnsO4Z7fKpFQdj4QxR2c3diXc77s2p148BfjU6mBfFUqCkZb/8AJH2paKCTkr3n8jSMt99j4j/mu6blmVBdmVR2kgDzNSGwnN930kj9qW1uLDx/4qKu2ICwUTRljoAGBJ7gBTZ21H7KzN4QS/cqKKZzaJ4PePtQSfd8iP1tUObHOCQuHlYe8TEqn5F8w+YqFio8YXUwrCiW6SyOxIPdzY+5O8bqlINRN2NtwYbEywz9GOZhJE5FlByqrKT2Ega9u/eK2q1gcPAcXB+OhU5mGXflKsUDISAbEC47jSYPBYzDLlgxQKjcrpoP7gPkKpniUnaKJ4r3RrOUEV4WI3oQw+oAj5qWHzrKbWxSwITI3T3oinXMOqSd9r21+9SpPWZFyzYhrEaiNFX/ALt/5VzhtmxIcyg5uLNdm8bvx76ofCapqTf8HcINKmyLsTDSPJJiZ9JJdwtay6cOGgUAHgtzqauq4F+0H5fqDRc9nkf3tWxlq2VHdNYnqN8J+1dc52gj5X+1cTuCjWI6p+3ZUx8yIn5WaA0lKaSnZ5QqtpYDUuq3ubsB1gbWzp320I4+d6DbONKwkizG+VXU2ZW43G9TYH/atpWcxOBjlaTOit+I2ttfMa0p4vg4X9RDfl2eUnofREGGFI40jSWMa55CzCze8zG9/AcbAbrmpmJ2lHMow+GBZFdXklIsvQcObX3sSlt2g/KOOT+HBvzd/F3IPiC1jVlHGFGVQABuAFgPACsWLh4497tjN47dj8uFdVDMpCncT+WnCo8sQYWIup0IIBDDjoamTY93QIxuBbhYm27MeNRy5NtTpuvwvvt2Vo29gjqfmKk7CjDZomkhPbG5X/gdwrn/ANIkF8uKm1JJLWckniSdat6K4klLqrOqRSPsORxaTFSsOzcPIkj8qk4fZseFVmijLOATvzStbXKGbdcjcLCrKipjUegUjE7E5QTF5A8dpmbqzzcygX2ViRh5kDUmtJhmxTZucWBNOjlZ5CDwuCqgjwIqXisJHMuWRFdex1DD86dRQoAAAA0AAsB4Cum0RGLXVkLD4ee4LzqbHVUiCg912Ymkl2XnvmnnseCyZLdwKAH86sKKiyaKLascMYJkR5BEq3zPISwZso1OkjX4E31qZ6hh4EYrAgG9gsYLNbXUWuxHZqae2jgBOFDMwCsH6Jtdl6pN73sdbdtuyncLhxGoUMzakkucxJZixuT3mpvY5rcrk2zGLWRgvRLMAOir9R7LvQ26wvbjuNrVHB1G7/NaSOIKLKAANAAAAOOld1FnSTCiiioOgooooICiiigDnIOweVGXxrqigDkA9v8AnyrjE9Rr+6fsadprFdRvhP2rqPmRzPysvzSUppKdnlAql9qT42+9XVUbsA8gPvt21l4pNw2N/LZJZHfY7orjnR20c8vaKXaJdh59SPdfyd0Vxzy+8POk55feHmKNEuwa490OUU36wvvL5ig4hfeXzFGiXYNce45RTQxCe8vmKX1hPeXzFGiXYnVHuOUU0cQnvL5igYlPfX6hRpfYNUe47RTXrCe+v1Cj1hPfX6hRpfYNS7jtFN8+vvL5ijn195fqFGl9gtDlFN88vvL9Q/ejnl95fqFRpfYLQ5RXHODtHmKXOO0edFMNSOqK5zjtHnS5qKYWhaKKSimTa7i0UCiophaCmsV1G+E/anSKaxfUbwP2ruC/JHM2tLL80lK1JTk8owovRRUgF6L0UVABei9FFAWFFFFABRRRQFiUUtFTRNsSi1LRUURbEtRalooonUxMo7BSZB2DyoooC2JzS9g8hQYV91fIUUVNBb7icwnur9IpPV09xfpH7UUVFBb7ieqp7ifSP2o9Vj9xPpX9qKKKDU+4nqkfuJ9K/tR6pH/+afSv7UUUUTcu4epx+4n0r+1HqkfuJ9I/aiiig1S7j9FFFBFH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strips dir="rd"/>
      </p:transition>
    </mc:Choice>
    <mc:Fallback xmlns="">
      <p:transition advTm="7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  <p:bldP spid="4813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348141" y="457200"/>
            <a:ext cx="7724775" cy="325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sr-Latn-CS" dirty="0"/>
              <a:t>  </a:t>
            </a:r>
            <a:r>
              <a:rPr lang="en-US" dirty="0" err="1">
                <a:latin typeface="Comic Sans MS" panose="030F0702030302020204" pitchFamily="66" charset="0"/>
              </a:rPr>
              <a:t>да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воли</a:t>
            </a:r>
            <a:r>
              <a:rPr lang="en-US" dirty="0">
                <a:latin typeface="Comic Sans MS" panose="030F0702030302020204" pitchFamily="66" charset="0"/>
              </a:rPr>
              <a:t> и </a:t>
            </a:r>
            <a:r>
              <a:rPr lang="en-US" dirty="0" err="1">
                <a:latin typeface="Comic Sans MS" panose="030F0702030302020204" pitchFamily="66" charset="0"/>
              </a:rPr>
              <a:t>поштује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своје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другаре</a:t>
            </a:r>
            <a:r>
              <a:rPr lang="en-US" dirty="0">
                <a:latin typeface="Comic Sans MS" panose="030F0702030302020204" pitchFamily="66" charset="0"/>
              </a:rPr>
              <a:t>,</a:t>
            </a:r>
            <a:r>
              <a:rPr lang="sr-Latn-CS" dirty="0">
                <a:latin typeface="Comic Sans MS" panose="030F0702030302020204" pitchFamily="66" charset="0"/>
              </a:rPr>
              <a:t> </a:t>
            </a:r>
            <a:endParaRPr lang="sr-Cyrl-RS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sr-Latn-CS" dirty="0">
                <a:latin typeface="Comic Sans MS" panose="030F0702030302020204" pitchFamily="66" charset="0"/>
              </a:rPr>
              <a:t>  </a:t>
            </a:r>
            <a:r>
              <a:rPr lang="en-US" dirty="0" err="1">
                <a:latin typeface="Comic Sans MS" panose="030F0702030302020204" pitchFamily="66" charset="0"/>
              </a:rPr>
              <a:t>да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их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не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повређује</a:t>
            </a:r>
            <a:r>
              <a:rPr lang="sr-Latn-CS" dirty="0">
                <a:latin typeface="Comic Sans MS" panose="030F0702030302020204" pitchFamily="66" charset="0"/>
              </a:rPr>
              <a:t>                              </a:t>
            </a:r>
            <a:endParaRPr lang="sr-Cyrl-RS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sr-Cyrl-RS" dirty="0">
                <a:latin typeface="Comic Sans MS" panose="030F0702030302020204" pitchFamily="66" charset="0"/>
              </a:rPr>
              <a:t>  да није</a:t>
            </a:r>
            <a:r>
              <a:rPr lang="en-US" dirty="0">
                <a:latin typeface="Comic Sans MS" panose="030F0702030302020204" pitchFamily="66" charset="0"/>
              </a:rPr>
              <a:t> и </a:t>
            </a:r>
            <a:r>
              <a:rPr lang="en-US" dirty="0" err="1">
                <a:latin typeface="Comic Sans MS" panose="030F0702030302020204" pitchFamily="66" charset="0"/>
              </a:rPr>
              <a:t>не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буде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себичан</a:t>
            </a:r>
            <a:r>
              <a:rPr lang="en-US" dirty="0">
                <a:latin typeface="Comic Sans MS" panose="030F0702030302020204" pitchFamily="66" charset="0"/>
              </a:rPr>
              <a:t> у </a:t>
            </a:r>
            <a:r>
              <a:rPr lang="en-US" dirty="0" err="1">
                <a:latin typeface="Comic Sans MS" panose="030F0702030302020204" pitchFamily="66" charset="0"/>
              </a:rPr>
              <a:t>игри</a:t>
            </a:r>
            <a:endParaRPr lang="sr-Cyrl-RS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sr-Cyrl-RS" dirty="0">
                <a:latin typeface="Comic Sans MS" panose="030F0702030302020204" pitchFamily="66" charset="0"/>
              </a:rPr>
              <a:t>  да </a:t>
            </a:r>
            <a:r>
              <a:rPr lang="en-US" b="1" dirty="0" err="1">
                <a:latin typeface="Comic Sans MS" panose="030F0702030302020204" pitchFamily="66" charset="0"/>
              </a:rPr>
              <a:t>речима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изра</a:t>
            </a:r>
            <a:r>
              <a:rPr lang="sr-Latn-CS" dirty="0">
                <a:latin typeface="Comic Sans MS" panose="030F0702030302020204" pitchFamily="66" charset="0"/>
              </a:rPr>
              <a:t>зи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своја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sr-Latn-CS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осећања</a:t>
            </a:r>
            <a:r>
              <a:rPr lang="en-US" b="1" dirty="0">
                <a:latin typeface="Comic Sans MS" panose="030F0702030302020204" pitchFamily="66" charset="0"/>
              </a:rPr>
              <a:t> и </a:t>
            </a:r>
            <a:r>
              <a:rPr lang="en-US" b="1" dirty="0" err="1">
                <a:latin typeface="Comic Sans MS" panose="030F0702030302020204" pitchFamily="66" charset="0"/>
              </a:rPr>
              <a:t>потребе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2531" name="Picture 9" descr="13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https://encrypted-tbn0.gstatic.com/images?q=tbn:ANd9GcRQo6RGAbazWCFcT6Z1GOVmhzOhzt2jhpT1GktaOg1vQ6Z2NUF84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4" y="4402885"/>
            <a:ext cx="2251075" cy="145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AutoShape 7" descr="data:image/jpeg;base64,/9j/4AAQSkZJRgABAQAAAQABAAD/2wCEAAkGBhQSERUUExQVFRUUFhQVFxcVFxYUFRQYFxUXFxQXGBgYHCYeGBkkGRUWHy8gIycpLCwsFR4xNTAqNSYrLCkBCQoKDgwOGg8PGiwkHCQsLCwpLCkpLCwpLCwsLCwsLCwsLCwsLCwsLCwsLCwsLCwsLCwsLCwsKSkpLCwpLCwsLP/AABEIALcBEwMBIgACEQEDEQH/xAAcAAABBQEBAQAAAAAAAAAAAAAFAAIDBAYHAQj/xAA/EAABAwIEAwUHAQcDAwUAAAABAAIRAyEEBRIxQVFhBiJxgZETMqGxwdHwBxQjQlJi4fFygqJDU8IVFoOy0v/EABsBAAIDAQEBAAAAAAAAAAAAAAIDAAEFBAYH/8QAMBEAAgIBBAAFAwMCBwAAAAAAAAECEQMEEiExBSJBUWETMpFxgfAjoRQzQlLB0fH/2gAMAwEAAhEDEQA/AO4pJJKEEm1KgaCSQANybAKLGYxtJpc8wAuedoO2ftTpaYYNup6Dmk5Mqh+o3Hic/wBDS5t2va21OP8AU7/xbufOFj8V2vqOcYdUeehLW+gshuJPdJIgHi65Pxv8fBBqjg+YJgcPdb8Lei4ZZZS5Z2xxRQardp64vrNPweXO9CEUyr9Qq1Ozz7Uf1HSR8EApU2FgIAtHiPuEPxrQ7kHD4pccjXqMeKL9DqOW/qLTqWczSRvBlHKHabDv2qDwMrgBe5jpBII+H4USwmdE3M9ei6FqJoQ9PF9HeqOOpu917T5hTrjmCzvrI6mfgfuiOF7TOpOlrnMHKQ5h/wBjjbyKZHU+6FPT+zOpJILkvaanXaJIDvgeo5eaNLqjJSVo55RcXTEkkkiBEkkkoQSyP6gYiG0xwGp58hAWuWb7bZYatIOaJLZHkfz4pWZXBjcX3qzi+W0XVax0iTcD4ELWZDkby6XiIN/E/hT+zGUezc90WJIWvolZiVmq+CahhGhosnPwzSl7RegpnAl2UHZWLoJnWS2JHJatwVatTlC4INSZx3E4ca3OO07pxw8XG34B8Fvsx7JseDFid+RWep5C+l+7cJA908xy8Qlu12MpPoy+KoOYZHGQfXdV8HlFfE12UWCC65cfda0Rqceg5cSY4o/iKdyx1iJhFuzur2NQts5zdBPzhXvoKMLI3dn8JTZpZRqYgj3qheWSeOmCB6COpQbOuzLQwV6BcWtI1sf79Px5j8ut/llBrKf71wvsDEnyTcRhA0927aljyNilqUk7sdshJba59wb+jGGmtVd/22Fh8XOb/wDlddXMP0aZpqY1nEPpfJw+YXT1r4fsMLP94kkkk4SJQYvFtptLnbAT+clMSsT28xf7ioSbNFhwnaY4mSB/lKyz2RtDMcN0qMT247emq7Sw9wE9AfDmOqGZM13vvOm0gmAQOYH8Pjv4IDhwHP11PdHug+Jv81axmde0fDbNtYdNp6cSs3l8vs1KSVI0s65PTjvHU8PBU8dShpIH3U+Tt1CTt81NjWNO+w4cyULIgEMY4C28/ZeVid/BXzQB2i1yfh8yAB1Txg5B9B6FC1QadlZ+H1tBi4FxzQxzCxx6kT4SfstHhmaQqGY4XcjYkR6f5VXRdFJ1QsII2RSlWDm8Bxnih1WidHgB8inZY6ZHL5IkwWi23MXU3Aio7ppJPpMLofY3twHxTrOJJ2Lm6CPHgR4Ll+Py5hBtcX+6D4VtSlUPs3uG5EGR5jYhPxyadpiJwUlTPqQFJc+/Tft37emKVYEPbYO4GIn5hdBWhCakjPnBxdMSSSSMAS8eyRB4r1JQhk8xwHsnQNjcKCm5abNcKHsPMXWUdUgws7NDZI08M98S4HrypmDGe84BA82zRzBDd1ncJj2tdqrEvqOuGgSQBv0A6lJ3UPWOzfjM2O92T5R80/2krIU+1HBjWnhAeHHoIYDCPZX7V93jSOX5CJSBljpBHTKqYqiCFfIhVMQVJAwMVnWVlzwGi5+CIYDKiyiQ0F0Akgbu5hFakKTCVY4wk7To3NLgzWSZFQqOsNLh00uHmEcxNIUwym2/7wO5w1u5KmyzLtJLnEOJ2DdhzJJ+Sqdo82ZhaVSo7fSY5k7NaPNSrQ1z83fA39K6urF4yP6QfEPf9yumLnn6LZS5mEfXeIOIfI5lrS6/m9z10Na2FVBGDmdzbEkkkmihr2yIXI/1RzWGBk2Maht7rnS31DV10rh/630/Z4inH/UZqA6zpJ+A+K5dQm0qOrTVuOdYzMSYne8Dlf8APRSZbSLiN+sbnp4fnVD6dMze55T80Zw79DCbyRsIHQAcufouaVJUjvqzQYbMtFhs21uJTmYk1Dvafz8/ygNEudAkNHAA38kUDw1hAMD3dUxJO8TwDZHpyKVRGFMNWBBP8IIgdAZJPofzcnhm6gLR3vog+Fp/uyYibNEb7Dbw58/JaLLqWmZ4R9P7oZckXBFiMFIB/OSqsZLf/kP1V52KvA4CfVDKWIOoNFzuBuSSNI+p8lVF2Q1KI0u9PQfcIVgLP/Of2RvMGaBE3uSeHK3Tqh2Eo96TYDcoXwGuT3GPiPyx3+iD0KbjUtwketvujmJuCYu7Ych1RfsxkemHPAnf7eSKLJKPA3CUXYfEYRgn97Vl3USwaZ32PDmuyYInQJ3Ej0JH0WQwGQe0xWHqaRpompULv6i0NY31Or/atoxsCFo6eNcmZqJW6HJJJLqOUSSSShCLEsJY4N3LSBO0xZcvxWYvoVtOIGm8Wv8ADiuqoB2s7I0sbScHF7Xhjg1zHFpDo7pIkB0HgeaRmxb+jpwZljfIGblrajZsZFjznYrF9qewJq6qmo922kWkbnz5Ld9nGuGHY1wALRoIFhLbG3BXq1MEbLj2rs7d7ToxXZmmWsYHQXNaG2aAJAguPNx4n0WxoPshv7KA+whFKYshTbfIySVcCc5UsQFZqvVZzlGUkD6wVd1aFZxDkMrvslDUJnbG2k0nh4ta7T1B5LMZpllfMsXSoAwLudyaJiT4fVG2mGlav9O8EAatSLkMZPS7j8x6JmKO6aQGfJsg6Rq8rwDaFGnSYIbTa1o8grSSS1jEEkkkoQS49+uWC1VsOR/236jyDXDY8yXQuvVq7WCXODRzJAHqVyD9Ws89qWtpn3S9gkDgRJE2N55+6ufUPyHTpl57OVaNO0SbnoOg32sozXkxBdxj3R5p9eoZhziZMQ0CT0lEMPSbREkDXyPeDJ2nm+eGwjxXH1yzSfI/CYJwALwGh1w1s6nAdTsJ3PpuiWHwUuE3PAC0C0AFCKtZ5d70E3c4kT/S0eSKZY8sbqcSSdiSfM9UEurBo0FPENDmtjaPhP55KWpmMNPN23yCD4dgde/jz8Eq1fSZE226Rx/OiS2MUQp7cNGm2p3vdN7eAAk+EeJDKsBDC8+87cneODB4CJPOyytIwxrjY1Tb+mmLuMdbeQWkwuNdVAa2WsFv6nefAKN+hNo3HtDjABdG4H/kdgOirUcudOxceAAsPutVl2AaABpEIu3DACwRbL5K3qPFGXwWRmdVT0RukwDZS1GKLXCuqJdmr7OO7jvFF0G7OBwZMWN/8IytXD9iMjN97EkkkmihJJJKEEkkkoQz73tZImIP91XqYppHvt9VT7SYYiqbkTcciORQnK8oY10mlTBvpcG96OrjeVlybTaNiEYuKlYSq1oM816McmY9zQ06iGjmSAAsvWxFcmaLTUYP4p0gxyn3vEWQO0OglJcmp/aJTX1lTo4iWg7GLjiOijqVkNlqJ5i66GVqyfia6HuqSUFjNpO9/dW4/Tx80qn+sf8A1WBqmy2v6aVO7WHVh+Dh9F0ad/1EcmrX9Nm2SSSWoY4kkklCHMc/z4Yquz2gDaIa4APeQ1tT+F7oEdINr9Vhc2xDn91//TdUtOoA2GoTwIA2kcdyrQe50Nbeo9wDQeEkCT4SDGwkdV1XJ/0+wdFrCaLX1A2HOfLtRMkyCdJuTw2hceLJLLGpGnOUcJ88gCjNSO+ZDJuWzu7oQCOdyORQ41iXDeZnnw/v+SukfrL2fDMYx7AGMqM2aAACzum3UFqwlDBDUW8ePTjw4pUmo9jcfnVj8PgnGoJ6GNybD6/l1paeRV7TSfp5lpAPPqinY7DNotfW0a6hdpbP8IA+G60eKxeJ9nrPs2xeHAn6rinlbfB1LFSMfSxUEtAuLeH59EytghGuqdLJJjmBP228UUfjpdqc1hqmDtYdY4eay/ajFvc8hxJgH6fSUMXuZbhRPlbjjaxPusBAA/lY2YHibeq6TluWBrQGiAFzz9NgA5zTv/f89F1zCUrJ9Lc6ETbSQ2jhoXmJzFlMb6jybf8AwrNdlrIFjMHWdMQ0czuifHQqKUuwVnOeOaC6pUbRbsBN+nUlR5UatbS4u7m95l3jyQ3E5JNek+o1zy0nU0wWXIvzO3Hmt5hcK0NsAFW35Gue1dGywtENptaOAAUyqZXiNdMHiLHyVta0aaTRiyTTaYkkkkQIkklTzPNqdBsvO+wF3HwCptLlhRhKb2xVsuLxzgN7LE47tq91mDQPUrOYvO6r5l5K55aiK6NjD4Pmn9zSN32jxWGfTLH1AHD3S3vFp8vksI7E4hw0+0a1rW+80ai8zHMRY/BBsRin8XFe0MzeyX+9do0nYzuuPJk3u6NrH4V9LHUXb+TR5dl9IQ4jW/8AmqHWfIGw8gjjKYhCcvxFMta9uzwHCdxPDxBt5Io18qJmRltvkq4zDCZCGYgaRdGcRVACzObZiBN0qVILHcuCnicQocN3iqBrmoYG3NHMFh9LUtcnROor5K2J5KXB9oK+Ea99DTPdLmuGoOaDccxvNlDVMkrymLok2naF0v8AUrOodje1zMfQ1gaXtgPZMweBB4tPBH1wzszmzsBXqGlGl7mjQZgj+IDlfblddeyvtPQrtaW1Ghzv4XEB08RffyWphyqS57M7WaKWN74Rex9fAVSSSXQZpwnsywDGYcuNtbSfAd4/8r+S7oCCvn/D07NcL6LOA3ECzh8fXotx2WxT3u9k+q/3Q9jgSQ5vUc/sVl6fLtVUaeoxbndhv9RMmGIwpDYNRhDm3EiAQY6wfguCVcE+jU0FpF728/P88vpfD1qbGS8saLiTAngfFUMz7FYPFNn2bQSLVKUNO0bix85T543PlfgVhz/S4fRzrsNWbpeHi5IcAdzFj9PRPz+o+pULTMCSGjYxEeP9lax3ZipgXAgzT2a/+bnqHC3DzU2XPY4zN4d3XAOHlKzJxadM14Si1vXJmKGDcDcAHp1QrOsF3hxkmT47/NbauGtcTpHOOH5AQHNaYcbXcL+B5fJLuhq8zKHZ7A6YcLOYYPhwK6jl1eWjwWOyqgNLTxiHdUfy6pptNuHRHCVOxGWO40rGylWoghQYbESpzVC6000cTTTBNTKxqnknU6ne0q3XrhCHVH6iWQCbSeHgEPQ1crk0uXYnQ8N4OsR14I8gPZnLGtZ7Rxc+pcFzyDH+mAOCPLSwJqPJl52t/Akkkk4QeOdAk8Fy3OcwL61Qkz3jHhstz2uzH2OGceLy2mP9xv8A8ZXKziJe6ec+u649TPlRPS+Cae1LK/0RYe9QBe65IHX6FIrlPTJURV6dlQxjS2lPJ8/JFMSLAKPE0dVMhU0GnwUcuzJ1LUye4SXN6Tf0P3RD/wB5sp2LvIlD6WEBaAeX4FUxWTtd7wkc+PmgaZzZtHDI2/UsZj+oAdZku8B9dkHbiqlYy8wOQ+pV2jkrGbbKdmGYOSpxRl5NPmx9R4+P5Zcy2iLI1XdpYhGBrsa4anAeanzXNmOADTYb2KiVHN9DLN/a/wADmMsoMxxzaY6qhic6gQN+AG5VGnhi466nP3d/XmeiujvweHu92X8f9kuGcXHW63LoEVwuI03PHh06qmG/2H1PVSMZzRGs8aao0VLthWaAA50Cw77vukgooleot8vc5v8AB4P9qM1g80LQDJtaR9eYWqyHtH7NzXsa4lsiGXBm+2+6wVB+klp3F+jm8CjOS56KNQarNMd4bt8RxCQ407R5xLcqaOn4TOsTiO7TwzQ8mDVriAyby1pEFbfKMAaNFlIu1Foufmstk2MBb7cuaWEd52qO6P4p2kE8xYbKXEdv6bWEUv3puGv2b0niT4LtwSUeZM4pafJne3FH+fqG+0+KotoFlYx7SWtEEku4ERtBi65l7CFHmmZ1atXXUeXcJP8ADxsBYDw5IlgyHCfVc+pnvldGrHQy0mNNu779ig5j3blDv2bS+ea0NXDofi6FlytFxnyT5eBwRijTCydPGFpRbB5wFE0Vkxy7RoqboXrsQUMZmIKvURIlPjz0cslXZDj8YGC+ok8GtLj8EOo5wZhrHkkwO6Rc+Kv1DLiivZbBg1pIHdBPOOE/FMgt0qBc1GDbRp8qwpp0mtdGqJMcz+R5K2kktZKlRht27YkkklZRgv1OxUinTG4DneZs35FYF9bvsdwdb1C0fbPEl+LqTsDp9BCymKpktc0bt7zfK8LKyyubZ9A8OxfT00V8X+eS7QqTUA/1fBXdKE4F2qq14911MnwPd+nyRh1QC/JUjrk+eBVWXTTsUPfml0ypmiq0WoMtezheEW59OI+48UPOZFeOzJxsAqsbTJK1YbbHke6fsqr6M/xfI/IqVtJ7/espW5a2FXZZUbhfyCk7DDiYHk36lXf2Fo4L0UWjYBXRRUo0APdbJ53H/I3PkptMXNzw5DwClcU1jZUIe06al1QmudCiL1CEpqJJgYV6qJSMhmFLQ7S7cXBG4kT8ivMjwZr1NJMtF3Rx5eBRHNssNas1tFrjrazjIaQIcebRx8CtRknZ1uHZDbk3c47k+HAKQ5iedwYt8rfXqW8BhhSpCm0dzkSXT4k9V47DiZb3TxG4PkrBZHNR1qc3mDz+h6JlGtBKP28ERYDYhMw2KdRdG44dRyTi/ntx6FNqCRe4/L+IVNWNcU1UumHKWJDxI9OK8fRlZtlRzLtJc3mN/P7hXsPnXO6U4GVm8PkucfK/uLMsskWt4LO99ro+K01TMWu4qlUwrXDdKcQMe/Gqmv7EOGFWJA1DoRPoUYy/ONPdeHN8QQhuFr+ymT5C59FTx+YOqGGgwfU+CuKa6CWCeZ048e5v6L6Z0y9ve2AIJ9AtjlOGptZNMgzu7n9vBccyt/s997R0jZaXI+05pO3sdwdiu7DOMXyjk1fhc3DyO/8Ak6YkoMDjW1WB7TY/A8lOtHs8vJOLp9iVfMMUKVJ7z/C0n4W+KsLO9u8TpwpH87mt8h3j8kM3ti2O02L6uWMPdo53m1XXUe7mdXrf6oXiRs4cFaNWTHRV6rossl8n0bEtsUgUavs3QNpIH+4hwHwI8lfr1HPMDZCM1ADmTsXNafWW/EI/QbJ6Kgr5IqeCEJ3/AKc3irwaAmuRUibyqMG0DZOZTHAKV0KB9cKgrsfpXhKhOITNJKhCR9ZeakhSXuhQhHolOc+AvKtaFQfVLiqLJqlaTAUtKmo6FCE+tUgKEPHYm+/xSWYre0qOLw6ATYdBYfJJXQr6j9Im+wlcCnqAGrusJAidADR4gRHkpmOm83TarI293Yjp0UdIwY4cES44OfHjUY0i17Yje458f7ptSoIngm1HKhUq6THA/P8Av9OqINQvkkqv73Q2Pnt8fmmUHw7SfJVa9SQR0t9E41NQa4cQCqHL2HvYabrbOvHCeNlKNJuRB5/4+qe9utnUbeKjwz58VREONEcD8l5+zHgfgPup/YA8B6I3lHZY1O88aWeFz4DgOqsRlzxxR3TZn6WXueYbLjyAv8JV6n2brjai6/gPiSt/gctp0hDGho6C58TxVvSFFExMni8r8kePk5w/sziAJ9m7yg/AGV5huztZxswjq7u/NdCxFNuknbwVNjyBMSOJKquSR8Vyyj0v5+4uy1N2GaRUc0gxZpJg+YC1FGuHiWmQufZ1nTWPa2bnhx9FNlvaB1N2obcWnj9in48+3yvoydTglmbyPtm/XN+32bipVFMHusn12K2uNzcDCms3YtkdCbfArkGNxBe4k7kpmonxSOzwTS7sjyy9OP3IqrrzyTaz+IS9pwKq1a2nhIXCevQK7QFpaGyAS5t+AvE/FXT2jA7rRJ580HznFMdDfZlxJ4nZGMBSa0ANYBaIhR9Cl5puvgkpYt9Q8VedidIiZPFQ1cS2mLRq+Sq0sO55k2VDCV+MJXtNhKtUsIApwyFdFlZlBSCmpC5Q1a4CsodMKtWxUKCrip2UbaUqiDXulT0KK9ZSupzZQJHhMIRnGK00zz29bK5icTCz+eYizR1VrsVlnti2Dv2x38OwsPKySoU8RA8z80k/Z8GMtVavcdie9Ql3onuTCUo2IogxBI42VQvBBB4/gV6u4AITjO6JG3yUC9Bjq11Jl1SaLehcPIOIQitjO87pK0vZDs5VrUWEgsYZOoi5kk2HHffZS6QmWaGPmTpf+FjBgkgAEk7AXPoj2XdinF2qo7QDfSLu9dh8VoMqyenRENF+Ljdx80TBVXZi6nxOUnWLhe/qU8DkdKl7rZPN1z8dvJEAvAvHOhEjGnOU3cnbHF68dUCic8KJz1dgUR5nqcwhh71iPJAH5piT3PZRzcSIRt9VDcdW6xzSpP1TOnE64pENCixze9Didyd5+iG48ezMTY7JuNp1KY9rSOri6nz5lvI9Nj0Q41XYg6zOkW5eKDdQ+MN3N8G97F4ttbC1KVTvNbMg/wAjwT8wVzvGPZrc1pMSYDt4mw8URw+MdTeXUyW7i1pHLwQzO8KK0u2fz5+PNNnktJex06Ry085SXT9CnUfHVUcVWHUfH5KBvthIEOjdp+h3hVsXWqBpLmBsC8n+yBOzbWsxtW+BmFwZqVdZIDG26kzeAjZrHZojrxKB5Pgagp6ibkkoozHObYturb5G4vtv35LuHy7i5Xg0N3MIOcyeengvASefmqsaF34wDa6rPxs7KsykOKlgK7JR47EFQukqQhPYxQh5TpAJzivCnsaoWe7KnisWAvcXjICC4jEalQMpUNr4skofmFSW+F1NVKpVHoo9nHmlcWmC5CSmNIJLttHn/py+DrLnHgq9Qv4L0PquMMYSeiLYDs1Wfeo4MHIXP2XE5JHpsmox4vvaAowzjd5RPCdn31RAbDSI1OsPIblanA5BTZeJPN1z/ZF6dMIbbMrP4t6Y1+7MxkX6f0KHecPavmdT4gHo3YeclaplOF7CUq0jFyZZZHcmPCdKgdWhUcVmIHFXaQtJsI1cc1ouVQObhxssZ2g7YspSJ1O5D68kN7O5pWxJe4PY3SdtJNuF5Q72dK0rcdx01teU171haXbY06nsqjTqH8gLpHAiNkewmcOq+7TffmNI+KPcmJeGcXygjXxBAsCT03KCZlV4OBaHAzKMseWFxcBPCDNoBJ2528kArOfWqA6ZAfc8rE+d4QSVj8caVlcYp1Puu1EESwlpGrx6he+1a2laJNz4n+687S1HF7G8LdLwYE+qzGJxzm1C0mzTAlL6dD4x4s0FN1lA5yoU8wkbqRtdGGiLE04Oobj4jkhOdkVGhgMazH1PwBRiu+yy+MxMVxyaC7zdb7+qiXIyCTkkwxljoGg8ICuvpIHTzYTIRnC4sPCs9BCSqjwUgnignuHICVXfVf8A5CgZMafNROeBxTC95UlLDzuoQaySp20ipRTATauIACso8FMC5VPG48AWVfGZlwCGPqEqgHP2FVqFxULmqQuhRF6gpkFYqnXbZEPYE7qviWjZHF0xGWPldg00kl3bI/0iwZw9I1m1HVXMa551lt3CSIG0THkkurbI889XgTrn8BnD4VrRYAK01q9SXAkIbbJAE4uSSRgDHVVDWxUJJKmyJAjH5ppC5x2l7bOJLKVokF3HqB90klUFufJo6eCfJjqlckyTJVnLc4qUHaqbokQRuD4pJLq2o63JlvKe0D/2sVD3nOmdreHQQtzT/UJrbOHwP2SSSskadIGGKOaG+Xd0XafbL2hhrN+PJXKGdspMAAn6lJJIjJ9nHOC6Nv2LpF1F1V4H7x8gWNmiB8dSz/6j9gfah2JoQHgF1RtgHAbuH9XPn47+JLUUFLEr9jH+rKGdte9HI/blhgq7QxsrxJZpvEmIxkBZoVfaPe7qAPL/ACUkka6bHYf8xL9S4zDA8E6nUNM22SSQmvXFhnC5w072PqiLXgr1JWOjJs9DQvdkklA2UsTXdwVJ9Bzt3JJKiqsjGB6p/wCyJJKFqKGnDhRVXNakkoDPyq0C8TmM2arnY3Jv2vMKFN3u69bv9LAXOHnEeaSSfFcmJqsknilL4PpAvSSSXYeR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RS"/>
          </a:p>
        </p:txBody>
      </p:sp>
      <p:sp>
        <p:nvSpPr>
          <p:cNvPr id="22534" name="AutoShape 9" descr="data:image/jpeg;base64,/9j/4AAQSkZJRgABAQAAAQABAAD/2wCEAAkGBhQSERUUExQVFRUUFhQVFxcVFxYUFRQYFxUXFxQXGBgYHCYeGBkkGRUWHy8gIycpLCwsFR4xNTAqNSYrLCkBCQoKDgwOGg8PGiwkHCQsLCwpLCkpLCwpLCwsLCwsLCwsLCwsLCwsLCwsLCwsLCwsLCwsLCwsKSkpLCwpLCwsLP/AABEIALcBEwMBIgACEQEDEQH/xAAcAAABBQEBAQAAAAAAAAAAAAAFAAIDBAYHAQj/xAA/EAABAwIEAwUHAQcDAwUAAAABAAIRAyEEBRIxQVFhBiJxgZETMqGxwdHwBxQjQlJi4fFygqJDU8IVFoOy0v/EABsBAAIDAQEBAAAAAAAAAAAAAAIDAAEFBAYH/8QAMBEAAgIBBAAFAwMCBwAAAAAAAAECEQMEEiExBSJBUWETMpFxgfAjoRQzQlLB0fH/2gAMAwEAAhEDEQA/AO4pJJKEEm1KgaCSQANybAKLGYxtJpc8wAuedoO2ftTpaYYNup6Dmk5Mqh+o3Hic/wBDS5t2va21OP8AU7/xbufOFj8V2vqOcYdUeehLW+gshuJPdJIgHi65Pxv8fBBqjg+YJgcPdb8Lei4ZZZS5Z2xxRQardp64vrNPweXO9CEUyr9Qq1Ozz7Uf1HSR8EApU2FgIAtHiPuEPxrQ7kHD4pccjXqMeKL9DqOW/qLTqWczSRvBlHKHabDv2qDwMrgBe5jpBII+H4USwmdE3M9ei6FqJoQ9PF9HeqOOpu917T5hTrjmCzvrI6mfgfuiOF7TOpOlrnMHKQ5h/wBjjbyKZHU+6FPT+zOpJILkvaanXaJIDvgeo5eaNLqjJSVo55RcXTEkkkiBEkkkoQSyP6gYiG0xwGp58hAWuWb7bZYatIOaJLZHkfz4pWZXBjcX3qzi+W0XVax0iTcD4ELWZDkby6XiIN/E/hT+zGUezc90WJIWvolZiVmq+CahhGhosnPwzSl7RegpnAl2UHZWLoJnWS2JHJatwVatTlC4INSZx3E4ca3OO07pxw8XG34B8Fvsx7JseDFid+RWep5C+l+7cJA908xy8Qlu12MpPoy+KoOYZHGQfXdV8HlFfE12UWCC65cfda0Rqceg5cSY4o/iKdyx1iJhFuzur2NQts5zdBPzhXvoKMLI3dn8JTZpZRqYgj3qheWSeOmCB6COpQbOuzLQwV6BcWtI1sf79Px5j8ut/llBrKf71wvsDEnyTcRhA0927aljyNilqUk7sdshJba59wb+jGGmtVd/22Fh8XOb/wDlddXMP0aZpqY1nEPpfJw+YXT1r4fsMLP94kkkk4SJQYvFtptLnbAT+clMSsT28xf7ioSbNFhwnaY4mSB/lKyz2RtDMcN0qMT247emq7Sw9wE9AfDmOqGZM13vvOm0gmAQOYH8Pjv4IDhwHP11PdHug+Jv81axmde0fDbNtYdNp6cSs3l8vs1KSVI0s65PTjvHU8PBU8dShpIH3U+Tt1CTt81NjWNO+w4cyULIgEMY4C28/ZeVid/BXzQB2i1yfh8yAB1Txg5B9B6FC1QadlZ+H1tBi4FxzQxzCxx6kT4SfstHhmaQqGY4XcjYkR6f5VXRdFJ1QsII2RSlWDm8Bxnih1WidHgB8inZY6ZHL5IkwWi23MXU3Aio7ppJPpMLofY3twHxTrOJJ2Lm6CPHgR4Ll+Py5hBtcX+6D4VtSlUPs3uG5EGR5jYhPxyadpiJwUlTPqQFJc+/Tft37emKVYEPbYO4GIn5hdBWhCakjPnBxdMSSSSMAS8eyRB4r1JQhk8xwHsnQNjcKCm5abNcKHsPMXWUdUgws7NDZI08M98S4HrypmDGe84BA82zRzBDd1ncJj2tdqrEvqOuGgSQBv0A6lJ3UPWOzfjM2O92T5R80/2krIU+1HBjWnhAeHHoIYDCPZX7V93jSOX5CJSBljpBHTKqYqiCFfIhVMQVJAwMVnWVlzwGi5+CIYDKiyiQ0F0Akgbu5hFakKTCVY4wk7To3NLgzWSZFQqOsNLh00uHmEcxNIUwym2/7wO5w1u5KmyzLtJLnEOJ2DdhzJJ+Sqdo82ZhaVSo7fSY5k7NaPNSrQ1z83fA39K6urF4yP6QfEPf9yumLnn6LZS5mEfXeIOIfI5lrS6/m9z10Na2FVBGDmdzbEkkkmihr2yIXI/1RzWGBk2Maht7rnS31DV10rh/630/Z4inH/UZqA6zpJ+A+K5dQm0qOrTVuOdYzMSYne8Dlf8APRSZbSLiN+sbnp4fnVD6dMze55T80Zw79DCbyRsIHQAcufouaVJUjvqzQYbMtFhs21uJTmYk1Dvafz8/ygNEudAkNHAA38kUDw1hAMD3dUxJO8TwDZHpyKVRGFMNWBBP8IIgdAZJPofzcnhm6gLR3vog+Fp/uyYibNEb7Dbw58/JaLLqWmZ4R9P7oZckXBFiMFIB/OSqsZLf/kP1V52KvA4CfVDKWIOoNFzuBuSSNI+p8lVF2Q1KI0u9PQfcIVgLP/Of2RvMGaBE3uSeHK3Tqh2Eo96TYDcoXwGuT3GPiPyx3+iD0KbjUtwketvujmJuCYu7Ych1RfsxkemHPAnf7eSKLJKPA3CUXYfEYRgn97Vl3USwaZ32PDmuyYInQJ3Ej0JH0WQwGQe0xWHqaRpompULv6i0NY31Or/atoxsCFo6eNcmZqJW6HJJJLqOUSSSShCLEsJY4N3LSBO0xZcvxWYvoVtOIGm8Wv8ADiuqoB2s7I0sbScHF7Xhjg1zHFpDo7pIkB0HgeaRmxb+jpwZljfIGblrajZsZFjznYrF9qewJq6qmo922kWkbnz5Ld9nGuGHY1wALRoIFhLbG3BXq1MEbLj2rs7d7ToxXZmmWsYHQXNaG2aAJAguPNx4n0WxoPshv7KA+whFKYshTbfIySVcCc5UsQFZqvVZzlGUkD6wVd1aFZxDkMrvslDUJnbG2k0nh4ta7T1B5LMZpllfMsXSoAwLudyaJiT4fVG2mGlav9O8EAatSLkMZPS7j8x6JmKO6aQGfJsg6Rq8rwDaFGnSYIbTa1o8grSSS1jEEkkkoQS49+uWC1VsOR/236jyDXDY8yXQuvVq7WCXODRzJAHqVyD9Ws89qWtpn3S9gkDgRJE2N55+6ufUPyHTpl57OVaNO0SbnoOg32sozXkxBdxj3R5p9eoZhziZMQ0CT0lEMPSbREkDXyPeDJ2nm+eGwjxXH1yzSfI/CYJwALwGh1w1s6nAdTsJ3PpuiWHwUuE3PAC0C0AFCKtZ5d70E3c4kT/S0eSKZY8sbqcSSdiSfM9UEurBo0FPENDmtjaPhP55KWpmMNPN23yCD4dgde/jz8Eq1fSZE226Rx/OiS2MUQp7cNGm2p3vdN7eAAk+EeJDKsBDC8+87cneODB4CJPOyytIwxrjY1Tb+mmLuMdbeQWkwuNdVAa2WsFv6nefAKN+hNo3HtDjABdG4H/kdgOirUcudOxceAAsPutVl2AaABpEIu3DACwRbL5K3qPFGXwWRmdVT0RukwDZS1GKLXCuqJdmr7OO7jvFF0G7OBwZMWN/8IytXD9iMjN97EkkkmihJJJKEEkkkoQz73tZImIP91XqYppHvt9VT7SYYiqbkTcciORQnK8oY10mlTBvpcG96OrjeVlybTaNiEYuKlYSq1oM816McmY9zQ06iGjmSAAsvWxFcmaLTUYP4p0gxyn3vEWQO0OglJcmp/aJTX1lTo4iWg7GLjiOijqVkNlqJ5i66GVqyfia6HuqSUFjNpO9/dW4/Tx80qn+sf8A1WBqmy2v6aVO7WHVh+Dh9F0ad/1EcmrX9Nm2SSSWoY4kkklCHMc/z4Yquz2gDaIa4APeQ1tT+F7oEdINr9Vhc2xDn91//TdUtOoA2GoTwIA2kcdyrQe50Nbeo9wDQeEkCT4SDGwkdV1XJ/0+wdFrCaLX1A2HOfLtRMkyCdJuTw2hceLJLLGpGnOUcJ88gCjNSO+ZDJuWzu7oQCOdyORQ41iXDeZnnw/v+SukfrL2fDMYx7AGMqM2aAACzum3UFqwlDBDUW8ePTjw4pUmo9jcfnVj8PgnGoJ6GNybD6/l1paeRV7TSfp5lpAPPqinY7DNotfW0a6hdpbP8IA+G60eKxeJ9nrPs2xeHAn6rinlbfB1LFSMfSxUEtAuLeH59EytghGuqdLJJjmBP228UUfjpdqc1hqmDtYdY4eay/ajFvc8hxJgH6fSUMXuZbhRPlbjjaxPusBAA/lY2YHibeq6TluWBrQGiAFzz9NgA5zTv/f89F1zCUrJ9Lc6ETbSQ2jhoXmJzFlMb6jybf8AwrNdlrIFjMHWdMQ0czuifHQqKUuwVnOeOaC6pUbRbsBN+nUlR5UatbS4u7m95l3jyQ3E5JNek+o1zy0nU0wWXIvzO3Hmt5hcK0NsAFW35Gue1dGywtENptaOAAUyqZXiNdMHiLHyVta0aaTRiyTTaYkkkkQIkklTzPNqdBsvO+wF3HwCptLlhRhKb2xVsuLxzgN7LE47tq91mDQPUrOYvO6r5l5K55aiK6NjD4Pmn9zSN32jxWGfTLH1AHD3S3vFp8vksI7E4hw0+0a1rW+80ai8zHMRY/BBsRin8XFe0MzeyX+9do0nYzuuPJk3u6NrH4V9LHUXb+TR5dl9IQ4jW/8AmqHWfIGw8gjjKYhCcvxFMta9uzwHCdxPDxBt5Io18qJmRltvkq4zDCZCGYgaRdGcRVACzObZiBN0qVILHcuCnicQocN3iqBrmoYG3NHMFh9LUtcnROor5K2J5KXB9oK+Ea99DTPdLmuGoOaDccxvNlDVMkrymLok2naF0v8AUrOodje1zMfQ1gaXtgPZMweBB4tPBH1wzszmzsBXqGlGl7mjQZgj+IDlfblddeyvtPQrtaW1Ghzv4XEB08RffyWphyqS57M7WaKWN74Rex9fAVSSSXQZpwnsywDGYcuNtbSfAd4/8r+S7oCCvn/D07NcL6LOA3ECzh8fXotx2WxT3u9k+q/3Q9jgSQ5vUc/sVl6fLtVUaeoxbndhv9RMmGIwpDYNRhDm3EiAQY6wfguCVcE+jU0FpF728/P88vpfD1qbGS8saLiTAngfFUMz7FYPFNn2bQSLVKUNO0bix85T543PlfgVhz/S4fRzrsNWbpeHi5IcAdzFj9PRPz+o+pULTMCSGjYxEeP9lax3ZipgXAgzT2a/+bnqHC3DzU2XPY4zN4d3XAOHlKzJxadM14Si1vXJmKGDcDcAHp1QrOsF3hxkmT47/NbauGtcTpHOOH5AQHNaYcbXcL+B5fJLuhq8zKHZ7A6YcLOYYPhwK6jl1eWjwWOyqgNLTxiHdUfy6pptNuHRHCVOxGWO40rGylWoghQYbESpzVC6000cTTTBNTKxqnknU6ne0q3XrhCHVH6iWQCbSeHgEPQ1crk0uXYnQ8N4OsR14I8gPZnLGtZ7Rxc+pcFzyDH+mAOCPLSwJqPJl52t/Akkkk4QeOdAk8Fy3OcwL61Qkz3jHhstz2uzH2OGceLy2mP9xv8A8ZXKziJe6ec+u649TPlRPS+Cae1LK/0RYe9QBe65IHX6FIrlPTJURV6dlQxjS2lPJ8/JFMSLAKPE0dVMhU0GnwUcuzJ1LUye4SXN6Tf0P3RD/wB5sp2LvIlD6WEBaAeX4FUxWTtd7wkc+PmgaZzZtHDI2/UsZj+oAdZku8B9dkHbiqlYy8wOQ+pV2jkrGbbKdmGYOSpxRl5NPmx9R4+P5Zcy2iLI1XdpYhGBrsa4anAeanzXNmOADTYb2KiVHN9DLN/a/wADmMsoMxxzaY6qhic6gQN+AG5VGnhi466nP3d/XmeiujvweHu92X8f9kuGcXHW63LoEVwuI03PHh06qmG/2H1PVSMZzRGs8aao0VLthWaAA50Cw77vukgooleot8vc5v8AB4P9qM1g80LQDJtaR9eYWqyHtH7NzXsa4lsiGXBm+2+6wVB+klp3F+jm8CjOS56KNQarNMd4bt8RxCQ407R5xLcqaOn4TOsTiO7TwzQ8mDVriAyby1pEFbfKMAaNFlIu1Foufmstk2MBb7cuaWEd52qO6P4p2kE8xYbKXEdv6bWEUv3puGv2b0niT4LtwSUeZM4pafJne3FH+fqG+0+KotoFlYx7SWtEEku4ERtBi65l7CFHmmZ1atXXUeXcJP8ADxsBYDw5IlgyHCfVc+pnvldGrHQy0mNNu779ig5j3blDv2bS+ea0NXDofi6FlytFxnyT5eBwRijTCydPGFpRbB5wFE0Vkxy7RoqboXrsQUMZmIKvURIlPjz0cslXZDj8YGC+ok8GtLj8EOo5wZhrHkkwO6Rc+Kv1DLiivZbBg1pIHdBPOOE/FMgt0qBc1GDbRp8qwpp0mtdGqJMcz+R5K2kktZKlRht27YkkklZRgv1OxUinTG4DneZs35FYF9bvsdwdb1C0fbPEl+LqTsDp9BCymKpktc0bt7zfK8LKyyubZ9A8OxfT00V8X+eS7QqTUA/1fBXdKE4F2qq14911MnwPd+nyRh1QC/JUjrk+eBVWXTTsUPfml0ypmiq0WoMtezheEW59OI+48UPOZFeOzJxsAqsbTJK1YbbHke6fsqr6M/xfI/IqVtJ7/espW5a2FXZZUbhfyCk7DDiYHk36lXf2Fo4L0UWjYBXRRUo0APdbJ53H/I3PkptMXNzw5DwClcU1jZUIe06al1QmudCiL1CEpqJJgYV6qJSMhmFLQ7S7cXBG4kT8ivMjwZr1NJMtF3Rx5eBRHNssNas1tFrjrazjIaQIcebRx8CtRknZ1uHZDbk3c47k+HAKQ5iedwYt8rfXqW8BhhSpCm0dzkSXT4k9V47DiZb3TxG4PkrBZHNR1qc3mDz+h6JlGtBKP28ERYDYhMw2KdRdG44dRyTi/ntx6FNqCRe4/L+IVNWNcU1UumHKWJDxI9OK8fRlZtlRzLtJc3mN/P7hXsPnXO6U4GVm8PkucfK/uLMsskWt4LO99ro+K01TMWu4qlUwrXDdKcQMe/Gqmv7EOGFWJA1DoRPoUYy/ONPdeHN8QQhuFr+ymT5C59FTx+YOqGGgwfU+CuKa6CWCeZ048e5v6L6Z0y9ve2AIJ9AtjlOGptZNMgzu7n9vBccyt/s997R0jZaXI+05pO3sdwdiu7DOMXyjk1fhc3DyO/8Ak6YkoMDjW1WB7TY/A8lOtHs8vJOLp9iVfMMUKVJ7z/C0n4W+KsLO9u8TpwpH87mt8h3j8kM3ti2O02L6uWMPdo53m1XXUe7mdXrf6oXiRs4cFaNWTHRV6rossl8n0bEtsUgUavs3QNpIH+4hwHwI8lfr1HPMDZCM1ADmTsXNafWW/EI/QbJ6Kgr5IqeCEJ3/AKc3irwaAmuRUibyqMG0DZOZTHAKV0KB9cKgrsfpXhKhOITNJKhCR9ZeakhSXuhQhHolOc+AvKtaFQfVLiqLJqlaTAUtKmo6FCE+tUgKEPHYm+/xSWYre0qOLw6ATYdBYfJJXQr6j9Im+wlcCnqAGrusJAidADR4gRHkpmOm83TarI293Yjp0UdIwY4cES44OfHjUY0i17Yje458f7ptSoIngm1HKhUq6THA/P8Av9OqINQvkkqv73Q2Pnt8fmmUHw7SfJVa9SQR0t9E41NQa4cQCqHL2HvYabrbOvHCeNlKNJuRB5/4+qe9utnUbeKjwz58VREONEcD8l5+zHgfgPup/YA8B6I3lHZY1O88aWeFz4DgOqsRlzxxR3TZn6WXueYbLjyAv8JV6n2brjai6/gPiSt/gctp0hDGho6C58TxVvSFFExMni8r8kePk5w/sziAJ9m7yg/AGV5huztZxswjq7u/NdCxFNuknbwVNjyBMSOJKquSR8Vyyj0v5+4uy1N2GaRUc0gxZpJg+YC1FGuHiWmQufZ1nTWPa2bnhx9FNlvaB1N2obcWnj9in48+3yvoydTglmbyPtm/XN+32bipVFMHusn12K2uNzcDCms3YtkdCbfArkGNxBe4k7kpmonxSOzwTS7sjyy9OP3IqrrzyTaz+IS9pwKq1a2nhIXCevQK7QFpaGyAS5t+AvE/FXT2jA7rRJ580HznFMdDfZlxJ4nZGMBSa0ANYBaIhR9Cl5puvgkpYt9Q8VedidIiZPFQ1cS2mLRq+Sq0sO55k2VDCV+MJXtNhKtUsIApwyFdFlZlBSCmpC5Q1a4CsodMKtWxUKCrip2UbaUqiDXulT0KK9ZSupzZQJHhMIRnGK00zz29bK5icTCz+eYizR1VrsVlnti2Dv2x38OwsPKySoU8RA8z80k/Z8GMtVavcdie9Ql3onuTCUo2IogxBI42VQvBBB4/gV6u4AITjO6JG3yUC9Bjq11Jl1SaLehcPIOIQitjO87pK0vZDs5VrUWEgsYZOoi5kk2HHffZS6QmWaGPmTpf+FjBgkgAEk7AXPoj2XdinF2qo7QDfSLu9dh8VoMqyenRENF+Ljdx80TBVXZi6nxOUnWLhe/qU8DkdKl7rZPN1z8dvJEAvAvHOhEjGnOU3cnbHF68dUCic8KJz1dgUR5nqcwhh71iPJAH5piT3PZRzcSIRt9VDcdW6xzSpP1TOnE64pENCixze9Didyd5+iG48ezMTY7JuNp1KY9rSOri6nz5lvI9Nj0Q41XYg6zOkW5eKDdQ+MN3N8G97F4ttbC1KVTvNbMg/wAjwT8wVzvGPZrc1pMSYDt4mw8URw+MdTeXUyW7i1pHLwQzO8KK0u2fz5+PNNnktJex06Ry085SXT9CnUfHVUcVWHUfH5KBvthIEOjdp+h3hVsXWqBpLmBsC8n+yBOzbWsxtW+BmFwZqVdZIDG26kzeAjZrHZojrxKB5Pgagp6ibkkoozHObYturb5G4vtv35LuHy7i5Xg0N3MIOcyeengvASefmqsaF34wDa6rPxs7KsykOKlgK7JR47EFQukqQhPYxQh5TpAJzivCnsaoWe7KnisWAvcXjICC4jEalQMpUNr4skofmFSW+F1NVKpVHoo9nHmlcWmC5CSmNIJLttHn/py+DrLnHgq9Qv4L0PquMMYSeiLYDs1Wfeo4MHIXP2XE5JHpsmox4vvaAowzjd5RPCdn31RAbDSI1OsPIblanA5BTZeJPN1z/ZF6dMIbbMrP4t6Y1+7MxkX6f0KHecPavmdT4gHo3YeclaplOF7CUq0jFyZZZHcmPCdKgdWhUcVmIHFXaQtJsI1cc1ouVQObhxssZ2g7YspSJ1O5D68kN7O5pWxJe4PY3SdtJNuF5Q72dK0rcdx01teU171haXbY06nsqjTqH8gLpHAiNkewmcOq+7TffmNI+KPcmJeGcXygjXxBAsCT03KCZlV4OBaHAzKMseWFxcBPCDNoBJ2528kArOfWqA6ZAfc8rE+d4QSVj8caVlcYp1Puu1EESwlpGrx6he+1a2laJNz4n+687S1HF7G8LdLwYE+qzGJxzm1C0mzTAlL6dD4x4s0FN1lA5yoU8wkbqRtdGGiLE04Oobj4jkhOdkVGhgMazH1PwBRiu+yy+MxMVxyaC7zdb7+qiXIyCTkkwxljoGg8ICuvpIHTzYTIRnC4sPCs9BCSqjwUgnignuHICVXfVf8A5CgZMafNROeBxTC95UlLDzuoQaySp20ipRTATauIACso8FMC5VPG48AWVfGZlwCGPqEqgHP2FVqFxULmqQuhRF6gpkFYqnXbZEPYE7qviWjZHF0xGWPldg00kl3bI/0iwZw9I1m1HVXMa551lt3CSIG0THkkurbI889XgTrn8BnD4VrRYAK01q9SXAkIbbJAE4uSSRgDHVVDWxUJJKmyJAjH5ppC5x2l7bOJLKVokF3HqB90klUFufJo6eCfJjqlckyTJVnLc4qUHaqbokQRuD4pJLq2o63JlvKe0D/2sVD3nOmdreHQQtzT/UJrbOHwP2SSSskadIGGKOaG+Xd0XafbL2hhrN+PJXKGdspMAAn6lJJIjJ9nHOC6Nv2LpF1F1V4H7x8gWNmiB8dSz/6j9gfah2JoQHgF1RtgHAbuH9XPn47+JLUUFLEr9jH+rKGdte9HI/blhgq7QxsrxJZpvEmIxkBZoVfaPe7qAPL/ACUkka6bHYf8xL9S4zDA8E6nUNM22SSQmvXFhnC5w072PqiLXgr1JWOjJs9DQvdkklA2UsTXdwVJ9Bzt3JJKiqsjGB6p/wCyJJKFqKGnDhRVXNakkoDPyq0C8TmM2arnY3Jv2vMKFN3u69bv9LAXOHnEeaSSfFcmJqsknilL4PpAvSSSXYeR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RS"/>
          </a:p>
        </p:txBody>
      </p:sp>
      <p:sp>
        <p:nvSpPr>
          <p:cNvPr id="22535" name="AutoShape 13" descr="data:image/jpeg;base64,/9j/4AAQSkZJRgABAQAAAQABAAD/2wCEAAkGBhQREBQUEhIVFBUVFBQQDxAVFxAQEBIPFBUVFBQUFBcXHCYeFxojGRQUHy8gJCcpLCwsFR4xNTAqNScrLCkBCQoKDgwOFA8PGCwcHBgpKSwpKSkpKSkpKSksLCkpKSkpKSkpKSkpKSkpKSwpKSkpKSwpKSksKSksKSkpKSkpKf/AABEIAN4A4wMBIgACEQEDEQH/xAAbAAABBQEBAAAAAAAAAAAAAAAAAgMEBQYBB//EAFAQAAIBAwEEBAYNCQUGBwAAAAECAwAEERIFBiExE0FRYRYiUnGU0hQjMkRUdIGRk6GxwtMHFSQzQnOys9Q0YoLB0UNkcrTh8DVTY4OSosP/xAAZAQEBAQEBAQAAAAAAAAAAAAAAAQIDBAX/xAAhEQEBAAIDAAIDAQEAAAAAAAAAAQIRAyExEkEEE2EyFP/aAAwDAQACEQMRAD8A8NooqZsvZbXDlVZF0o0js7aEVF5kn5RQQ6KuvBj/AHq1+lPq13wY/wB6tfpT6tBSUVd+C5+FWv0p9WjwWPwq1+kb1aCkoq88Fj8JtfpG9WjwVPwm1+kb1aCjoq98FD8JtfpG9WjwTb4TbfSN6tBRUVe+CTfCbb6RvVrvgk3wi2+kb1aChoq+8Em+EW30jerR4It8ItvpG9WgoaKvvBBvhFt9I3q13wQf4RbfSN6tBQUVf+B7/CLb6RvVo8D3+EW30jerTYoKKv8AwOf4RbfSN6tHgc/wi2+kb1abFBRV/wCBz/CLb6RvVo8D3+EW30jerTYoKKv/AAPf4RbfSN6tHge/wi2+kb1aCgoq/wDA9/hFt9I3q0eB7/CLb6RvVoKCirfaO7TwxGUyROodI26N9TKzh2XIIHAiN+PdVRQFFFFAVc7te+fik33apqud2vfPxSb7tA3XRXBShWGiq6K4KWtB0ClgUKKcVaiuBaWFrqilhaBIWlBaWFpYSopoLSglO6KWEopoJSglOiOnBHQ0jhKUEqSIq6IqLpG6OuaKl9FXDFRNImiu6KkGKudHRdI5WuYqQUpJSiGMVzTTxSkFaBjav9hm+MWn8u9rJVrtrj9Bm+MWn8u9rI10njnfRRRRVQVc7te+fik33apqud2vfPxSb7tAgUoVwUoVhooUtaSKcUVFLVadVaSop1RUAq04q11Vp1VopKpSwlLVadWOoujapTix08kVPLFVUwkVOCGpKQ06sNBFENSV2TIRkIcdRxirbYOy+klHDgvjH/KtJtLZrBMrz7M8a4cnL8eo9PFw/ObrCtstxx0H6j9lMm3PLHHljrzVpFtNlkKOOvSQeGQeR+2tnu9sQErNKvjgcAcc+piO3GKxjzW+xvP8fU3KwVzu/NGupomC9p/zHMVXGKvW945wkLZ6+FebyhSeVanL32xeHrcVRipBiqwmhAGRTBSu2OUvjhljcfUNo6bKVNaOmmStMq3bY/QZfjFr/Lvax1bTb64sZf39r/LvKxddMfHLL0UUUVUFXO7Xvn4pN92qarndr3z8Um+7QJFLFIFLFc2ywKdSm1p5KBxRTyCkJT6CopSrTypSUFPotRQiVISOiNKkxR0URxU+kNOxxVJSGqGEip0Q1KSGn44eIqVqL/dW36JHJxqODjr01aq+omm4tmjo8k4J4566rWvGiPLUvaOY84rwZXd7fRwxmtRNfZKM+rSuVPBiASD2iu/nUISuTwGSeYqmutslgejYA9anxTmsftjbUq5UYHbg5J85pL9R01Paut69u61K558gOJrObNYucnsGe4DtqsGtzqJJbqxWs2bs7gCQT1kd9W9GtmNpRhYs1U2EmoMPJP1GtDtWAsCW+QdQrK2kmifB5N4vy9VdeKvNzzcWDJTLJU11pp0r1PCpN5VxYyfv7X+XeVh63m9Q/QZP39t/BeVg66Y+OeXooooqsirndr3z8Um+7VNV1uz75+KTfdoEClikClrXNs6tPJTKVP2ZYNNIsaDLMcDsHaT3CpbpqQ9YbPklOI0ZzzIUZwO+rSHdm4LAGMr3sQFHnNekbGsIbONYgOOMsxBBdusmriKBJByBry/v3dR7J+PNbrAWX5Pyw8adM9ijP21ax/k8RVy0pPdwFXm2o44kOFAYciKzWy95HfpEY5xxXzVm55Ok4sVdPsZRLoV8cMjPHPy0t9iyINRGR2iq3bEzI4fPEEH66vtpbaJtxjmRg/NVmeS3hwqFFHUtI8HB4HsqLZKxiUj3WAR3nsq9tLZJ0GXCt2HqPnrpnyXHTlx8OOUvfiKkVTrPZrPxA4Dr76jXNu0J56gOODx4dxrQ7I2ihgXSeGOPbnvqZcss6X9FxvfcIvdogIAeBAwRVbFc5JOav5bZJVwwz39dVNzu8R+rkI7iAwrz6seiZS9KTa8aP1ce3r+esdtbZoXjk/KTWm2xbTRk50MPOVNZPac0snEKMDqyT56uMbtd2GMSAdvVW3jfA5GsZu4uWyefVW3SXAxUvq43pEvjlaxW2Rx+ythtGbgeP21itqy5NdMHDkSrK8LDieIqeJCeyq/ZNkdOT11ODYNa+VjnMMb6q96mzYycP9vbfy7ysHXoG964sX/f238u7rz+vXx3eMrwcskzsgoooro5irrdr3z8Vm+7VLV1uz75+KzfdoEilAUkVrd0Nx2ux0khKRZ0rj3bkc9PYO+uVyknbrjjcvFTsPYkt3II4l1H9pv2EXymPUK9j3U3Vis1OF1PyeUjiT148le6pdjsqKxhCxKFB4k82Zu0k86Rd7RxxBwccewivLnybe/i4fjHdv3StGVPP9k9anqIqn3M2sWXSTxBOT2mqfb22goIXLOc47B24FM7m3C9N4qsoxlgxzx7jXn+9vVqSaabeabORWEtbjRdY7VP21tN42zyrASt+lDzGuuLGXUS94JM/LUlrj9HH/CPsqFtkZXNQprz2kD5K1Ixb21eynzbqRz0nA7xWns7v2lSAMdfDiB21g93W1AKXcDsViorUxII1xG7juOHH21nku9a+meOat/qu3zvxGwCtzAz8tVGwNsFFPjHnw40byW5J1FtTch1Yz3dtamLde30AdCqnSMldSnVgZ4g9tXDj+Ub5Of42HLLeJ8eMM94PGnW3lHHn5sGokmxnT9WwYdStwbHZnkfqpjLJ+sjK9+Mj5xwrNxyx9XHLjy8VO39rPKSEVj5garILaVl06CvaTWoDKaWEFZ+WnT4/wBV2y9kaccKuGtz1UqFx1081wMVjbeuma2uWHVj5qzQtCzZP/SthtJVJ41UGZQ4HUONdca8+cciQhcd3GmUtzn66kSXi8h8tIE4JrbnZFZvguLFv39t/Lu68+rf72k+wXz8Itv4LusBXs4/8x8/m/3RRRRXRyFaHcq0Ms0sYODJA8YJ5AuyKCfnrPVqfycnF5/gH82KpfFnr0Wy/I/CvGe4Zu1UAQfOcmtjZ2sdvEiKMKi6UHPAHL5aeALc+H/fOoG0ZMggniOf+tfO/ZcvX1MOOS9Hb7bMTKAxxjnWJ2/vAM4Q8B191RdubQ05x89UVlYyTnJ4LU+P26711C0vGdyR8rdg7B31tN0rDkx6x11C2dsJFUA4H21prJFRQF5Cppv6d2vbeKT3V5peHTPnvr027nBQ5ry7eK40v8tanqZTWKxvk1QE91Zp5Payeyr8Xg6E561wB1k9QpjYu75ce3Lhc50cix6s9grphNvPy5SQvYHSuPa0JHlHxV+c1qYdmStjXIFHYmS3zmnrWMKAFAAHAAcABU2M11+Eeb51y12RGpDacsOIZiWIPb2fVVoKjI1Oq9b1pi3fp4V3FIDUrVVREuNlRvzUA9q5U/VUGXYjD3EnyOP8xVzqpJesXDG/TpjyZY+VnJLKdf2Aw/ukH/rUWa5deBjcf4TWqZ6aZ65foxdp+Tmw9zJLIcLE5/wkVC/Nsy8XjYZ+UVvZGqNIa3OORzy5rWUgjGMY89S4YlzyqzuLdW5qD9tQXsce5OO48RUvHWpyT7Um/SgWTY/8+3/l3decV6Jvrn2E+R/t7bvz4l3XndejjmsY8nLd50UUUVtzFan8nX9sP/B/+sVZatFuRJpnkbsgZvmeM1L5Vx9j39LgLVNtOZXzn5wcEVlJ96+HuqqbvebV+3ivlTCvr/LGJ21dmxhtQcnuY5FJttuog04x5qzV1tfPIk1C9kseuvRjx2+uGXNJem58JkXicn6q54aD9leHeaxSmnkauk4o5/8ARl9NbLvezAgLz76pJLTpX1OTzyAKjRtUyFqs45GcufPLq1YWsCrjh5ieNWkD1UxPU6F625b2toZalxvVXFJU2KSqqej0+rVCR6fV6CSHpYao6tSw1A+DXC1Nh64WoFM1NMaGekhuI+ugbc1Hc0PfN5WO4cAKaa9fy2+egS9R3qUWkxxcj5eNR5JD1knz8aqbZjfv+xN+/t/4LuvN69I36/sTfv7f+C7rzetzxzy9FFFFVkVdbsnBufis33apaud2vfPxSb7tBzpieugGmxShXPTpunAaUDTYNKU0Q+hp9DUVWp5GoJaNUqJ6gK1SY3qKs4nqdC9VEb1Mjkoq3hkqZHJVRFLUuOWi7WsctPrJVYk1PLNRVistLEtQFlp0S0E0SVwy1E6WjpaCS0lJR+IqOZaSsvEURPimVIQxUNy4cOs47K62ll1aQpGezIqJHL7SB5j/APauCfxG+X7AKqOPdDHFc9/D/Solyw0ggdY+ukezGA4DPX103cS5Uedc/XQZ3fg/oTfv7b+C7rzmvQ99D+gv+/tv4LuvPK3PHPL0UUUVUFXO7Xvn4pN92qarrdcAvMupFL20qIXeOFS504GqQhRyPM0DOa6DU/8AMcnl2/pmzfx6PzHJ5dv6Zs78as6a2hA0oGpg2LJ5dv6Zs78eujYz+Xb+l7N/HqaNoqmnVanxsh/Lt/S9m/j0pdlP5Vv6Xs38epqmyFan43oGzm8qD0vZv49LFi3lQel7N/Hpqrs8klSYnqKtqfKg9L2b+PTyxHy4PS9m/j01V3E6OSpUctVqH+/D6Vs38enlmHlw+lbN/Hpqm1mk1PpNVStyPLh9K2b+PTq3y+XD6Vs3+opqruLdZac6Wqhdor5cXpWzf6iljaieXF6Ts3+opqm4thLXelqq/OyeXF6Ts3+orv52Ty4vSdm/1FNG4s+kriScarfzsnlxek7N/qKT+dU8uL0nZv8AUU1TcWUd2VUDh8wNMz3hIwTw7OAH1VBO018uL0rZv9RSDtBfLi9K2b/UVdJuJPsxgMDHygGkNdFsA45g8gPsqMb1fLh9J2b+PSfZi+XD6Vs38emjaDvif0F/39t/Lu68+rdb13Kmyca4yTPblVWa1mchUutR0xSMQBqXice6FYWtRi+iiiiqgooooO5ozXKKDuaM1ytJuhu1Hcrcz3DulvaxrLOIgrzuXfQiRhuAyc5Y8BigzmaM1otpbPs5hGNney2meTozazLFI7ZHitG8QAbjw0kA8aZ25uReWSK9xAURm6MOGilUSYzoYxsQrYz4pweBoKPNGa0N7+T6+hgM8lsyRhQ75MXSIjEAM8erWgyRxKinNo/k4v7eJpZbYhEx0pV4JGjB4ZkRHLIO8gUGazRmtpvb+S26sY4pOjkdGggknfSqiG5lOkwYDEsQxUZHPVVVtXcG+toTNNbMkY062zGxj1e56VVYtHnI90BzoKDNGa0f5P8AYMd7fLDNq0GOdzpOlsxwu68cHrUVC2nsgR2tpMEmBnExZnEYhfo5NA6EqxYgcm1AceWRQVOaM1b7B3Rur0ObeEuqYEjlo4o1J5AvIyrk9mc09ZbjXs00sKW7a4Di41GONIjnADyOwQE9XHj1UFFmjNS9r7HmtZWhuI2jkXGpG54PEEY4EEdY4VZbD3GvLyMyW9uzpq0By0cas/kIZGGtu5cmgos0ZqwvN3riGPpJYXRBK1uWYY03CDLRsOasBxwamWu497LKsSW7l3hW6UeIoFu3uZXYkKinHNiKCjzRmrm73MvIrlLZ7Z+mkwYY1w/SKf2kZSVZeB4g4GDmntq7jXdookuoWjh1rG0qtDKoJzlQUYgtgNwz1ccUFBmjNbSbdyxuLK6nsnule0EbyLc9AUlikfo/FMQGhs8cEnPb2Yqg7mjNcooO5rlFFAUUUUBRRRQFFFFAVqNxxtBGlm2cjSFECXEaqs+uGQkYaEg9IuV6gccOVZenLe5aNgyMyMOTKSrDzEcaD3LduGJWtp7uyisb6Zru2ghUNYrOjW/iSsmcwsXJjDAA5fh1YrNl3RtFZH2JLZWxubKW9uJZLmSKNYbqMhh0y6W90QdJ4husCvIrm7eRtUjs7HmzszsflPGl3G0pZFCySyOq+5VndlXzAnhQbfeTc29falw80cqQPclpb4hvY4tZZgFkEh8Vl0Mvig9WMcK2dlsBbVtqxRbMkgjj2ffRC/med3ucJwK6sRkNjV4qnGByrxR9oSNGIzI5QcVjLMUB7lzgUTX8jgBpHYKuhQzM2lPJGTwHdQeum203+w7ySNjaR2Ngkt1pJt4pRrjXXJjShWVo+ZGKY2gs1sNoKmwpYzLBcR3N4093NAYiC7TBpB0bkFdYOcnkOdeUez5Oj6PpH6POej1N0ee3TnGaU+0pWjEZlcxjlGXcxjzLnAoNb+SD/wAVT9zdf8vLXd7v/Bdi/wDBf/8AMisUrkHIJB7RwNBckAZOByHUPNQeg7jh5rBrabZtxeWj3fSLNalhNBdLGiNkAEEaHX3WBxPE9Wom2JBDZXNnBattMW20HMsKSyxzhGhQRyssIzJpIaM4HAqeA4145a38kWejkdNQw2hmTI7Dg8aRb3bxtqjdkbqZSysPlHGg1n5R7yWR7XprFrIR2ywwRO0jyNAjuFLdIA4xkgauyrXbmxbi9sNlNYxSTRxwPbukStIYbzpS0hkC/qy2UbUccOOa89nuGkYs7MzHmzEsx85PE0u2v5I89HI6ahhtDMmodhweIoPbZxFtHaN7sySVTrFncdNnK+zbRI0u9OP2mi1qT/6ZqjudqttW32wLVS0rz2zxwICZJNmwFo0VEHFtPiMVHld9eUKxHEHHm4UuCdkYMjFWHFWUlWB7iOIoPbN1rZ4LCGzn9rvpbbag2fE56OaITLGEXDYMZdkcrnHI1lbzYM9pu9MtxE0TNtCFljfAk09DIMlc5XiDjOM1i9mbXCXHS3EQugciSOV5RryMZ1qdQI5g56qstv74CeBbaC2S2gEvsho1eWZ5J9OgPJJKSxwuQBwAyaCRvFtR4rK0tYomt4pLeO6uAQga7nLygTFgSzRgKAqnGCCccjWTrrMTzOccB3DsrlAUUUUBRRRQFFFFAUUUUEux2VNPq6GKSTSMv0aPJpHHBbSDjkfmqT4M3PL2PNr8bMfRT61VREdRGnGPbo+v9oZxlcvWG8xgYGKGNcTxXOPbmGqGR5I18ZydI16e3CjjnJL8G9xMUcEsatCqiKQDWJGhMttK4B1YBPsZRn+83dgK8bu3OjpPY02jQZBJ0UujowoYvqxjTpIOeWKVJu1chtIglbLSRoRFPiRoy4fQGUE46N8jGRpOQMGpab4SA8EjH6nh4+AILeS2Qe68iRie8DzU5c73mQvI0SdKRNEjDWEWG5N404xq4nVd8D1CMc+OQgndi5HBreZT+wrRThnbpEi0r4vPVIo444kDmQChN3rg5PQShVcRyOYptKOSg0thTg+2Jw5+MOHEVa2+/syckjPjRPxEnOL2NpHuuX6JH/8AJu7DEG9Rh0LBEoRAxAbWxaSSO3WVj43W1uGAHLWR2YCPNuvOHVEjeUsiyDo0lfmiuVxpzlQ65HVqHbUO12VNKHMcUjiMZlZEdxGMMcuQPF4Ix4+Seyrxt+5GAEkMMgCCEA9MvtSvHIFyjg46SNX58y3UcVBs96ZY3d8KzSTrdOSD+sUTrwAIAB9kOcdw5dYNy7s3AOkRSM3EsixXGtQEjc5DIOXSqOGerqKlmrfYkkkIkQF8ydFoUMz5wuDgDkS6r5yB11fp+UF4W0wJ7WBGqazLHKTFFBEjlonUqf0cNgHHjnngEVux97ZLZNCpG69MlyQ4Y+3RlShyGBGCvzMwOc0ES43euI8aoZQSNRUxzKV/WHxtSj9mJ24Z4Kew4jWuzpJdXRxu+ldb6FZ9KDmxwOA76s4N65FjMWFCtC1uxwS4R5nlZ1ycB8SSpnyZGHXml7J3q9iTSyQQR4d9USv0jNEgLFVVwwYjDYIJOcDPKgrk2FcHOIJTpDFsRyHSFwWJ4cMBlz5xSLXZM0qlo4pHUMqFkR3UOxAVSQOZLAAd4q8sd/5oih6KFjHDHbxsVcMqx6hnKsDlg2G6joTI8WmYd7OhhkhghjRZFVTKek6fOiIM2oPg5eLWAQQpdsc6CqOyJujMnQyaFClpND6AGxpJbGADkY84oXZExjEghkKHVpkCOUOgMz4bGOCo5PYFPYavJd+3kE6yRRAXBxM6KySLFiIdGnjY0qIV0hgcam7a5Fvy0aIkVvCiJMs6riRtYUzYjly+HUpOyEkaioAzwoKS52RNEuuSGRF1GPWyOq9IMgrkjGoaW4c+B7KW2wrgacwSjXpKZjkGoOdKaeHHJIAxzJqbf72yTW3QMkeDIJpJQHEskoMx1P42kk9O2TjJwvZUyHfx1kR+ghYqIh43Tku8MiyRyO/Sa3YFccSRg47MBCtd0bh4RL0bgM8aRAxzlpekOA0elDqXOBn+8BzIBr7vZcsQDPG6oxIjkKOqPpODpLAZq/tN9zwWSJArGD2RJGJDNILfo9GA0mgHESjgAOJOKibY3sa5iWFoo44xJ0pMYbWWwVJILaSxBySAMniedBX3mwpotRaKQKjCN3McqIshA8Vi6jB4jgael3an1IqRvKXjSVejSR+DxpKV4DiVEiZ7MjtFWe2t93mjeBVxEcLGS0iyCJXVwHVHEbZZA3FTjPPgpEWbfCR41QpGdEHsRGw2oQYQafdcfGTVx63fqIACBPsG4Q4e3lU4Bw0cinBDsDxHZHIf/bbsNMXez5ItPSRumpdaa1ZNSHky5HEd9X1/v7LKHAjhjVoGttKK4VEeRpCUDMdJw8iDHALIwx10xtTe03HRiS2g0x50Rr08aDU8btgLJ4oIQrgYADnGDggKCinJpQQuFC4GCRqOo6mOo5J44IHDAwo68kt0BRRRQFFFFAUUUUBRRRQFFFFAUUUUBRRRQFFFFAUUUUBRRRQFFFFAUUUUBS44i3IE44nHZ/2aRTkM5XOOvh29YP2gUCeiPYe/gfPSmgYc1I+Q9pH2g/NT35yfOdXH5O7/AErn5wbtHLGMDGBnA83E0DPQN5J+Y13oGxnSeeOR5jmKf/OTZycE4xyGORA4deATSWv3Orj7rVq4AZ1Yz9goI1FFFB/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RS"/>
          </a:p>
        </p:txBody>
      </p:sp>
      <p:pic>
        <p:nvPicPr>
          <p:cNvPr id="22536" name="Picture 16" descr="C:\Users\pc\Desktop\demotivacija.hr_Secate-li-se-ovog-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115">
            <a:off x="2978150" y="3714750"/>
            <a:ext cx="2782888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1" descr="http://www.najboljamamanasvetu.com/wp-content/uploads/2010/11/Brat-i-sestra-pomirenj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9194">
            <a:off x="5916194" y="4532744"/>
            <a:ext cx="2375298" cy="158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strips dir="rd"/>
      </p:transition>
    </mc:Choice>
    <mc:Fallback xmlns="">
      <p:transition advTm="7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http://www.najboljamamanasvetu.com/wp-content/uploads/2011/08/slobodna-ig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496" y="5638800"/>
            <a:ext cx="183287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9" descr="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06538"/>
            <a:ext cx="60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10"/>
          <p:cNvSpPr txBox="1">
            <a:spLocks noChangeArrowheads="1"/>
          </p:cNvSpPr>
          <p:nvPr/>
        </p:nvSpPr>
        <p:spPr bwMode="auto">
          <a:xfrm>
            <a:off x="252413" y="26904"/>
            <a:ext cx="8839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sr-Cyrl-C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 </a:t>
            </a:r>
            <a:r>
              <a:rPr lang="sr-Cyrl-C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 </a:t>
            </a:r>
            <a:r>
              <a:rPr lang="sr-Cyrl-CS" sz="4000" b="1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 </a:t>
            </a:r>
            <a:r>
              <a:rPr lang="sr-Cyrl-C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  <a:r>
              <a:rPr lang="sr-Cyrl-CS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sr-Cyrl-CS" dirty="0">
                <a:solidFill>
                  <a:srgbClr val="800000"/>
                </a:solidFill>
                <a:latin typeface="Comic Sans MS" pitchFamily="66" charset="0"/>
              </a:rPr>
              <a:t>је основни и најлакши начин учења </a:t>
            </a:r>
            <a:endParaRPr lang="sr-Latn-RS" dirty="0">
              <a:solidFill>
                <a:srgbClr val="800000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sr-Cyrl-CS" dirty="0">
                <a:solidFill>
                  <a:srgbClr val="800000"/>
                </a:solidFill>
                <a:latin typeface="Comic Sans MS" pitchFamily="66" charset="0"/>
              </a:rPr>
              <a:t>деце и људи.</a:t>
            </a:r>
            <a:endParaRPr lang="sr-Cyrl-CS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57213" y="1531504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sr-Cyrl-CS" dirty="0">
                <a:solidFill>
                  <a:srgbClr val="800000"/>
                </a:solidFill>
                <a:latin typeface="Comic Sans MS" panose="030F0702030302020204" pitchFamily="66" charset="0"/>
              </a:rPr>
              <a:t> </a:t>
            </a:r>
            <a:r>
              <a:rPr lang="sr-Cyrl-CS" dirty="0">
                <a:solidFill>
                  <a:srgbClr val="FF0066"/>
                </a:solidFill>
                <a:latin typeface="Comic Sans MS" panose="030F0702030302020204" pitchFamily="66" charset="0"/>
              </a:rPr>
              <a:t>Игра је у природи деце и кроз игру она уче  без напора и са највише воље</a:t>
            </a:r>
            <a:r>
              <a:rPr lang="sr-Cyrl-CS" dirty="0">
                <a:solidFill>
                  <a:srgbClr val="800000"/>
                </a:solidFill>
                <a:latin typeface="Comic Sans MS" panose="030F0702030302020204" pitchFamily="66" charset="0"/>
              </a:rPr>
              <a:t>.</a:t>
            </a:r>
            <a:endParaRPr lang="en-US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3" y="2767260"/>
            <a:ext cx="8686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sr-Cyrl-CS" sz="2000" dirty="0">
                <a:solidFill>
                  <a:srgbClr val="800000"/>
                </a:solidFill>
                <a:latin typeface="Comic Sans MS" panose="030F0702030302020204" pitchFamily="66" charset="0"/>
              </a:rPr>
              <a:t>Нпр</a:t>
            </a:r>
            <a:r>
              <a:rPr lang="en-US" sz="2000" dirty="0">
                <a:solidFill>
                  <a:srgbClr val="800000"/>
                </a:solidFill>
                <a:latin typeface="Comic Sans MS" panose="030F0702030302020204" pitchFamily="66" charset="0"/>
              </a:rPr>
              <a:t>: </a:t>
            </a:r>
            <a:r>
              <a:rPr lang="sr-Cyrl-CS" sz="2000" dirty="0">
                <a:solidFill>
                  <a:srgbClr val="800000"/>
                </a:solidFill>
                <a:latin typeface="Comic Sans MS" panose="030F0702030302020204" pitchFamily="66" charset="0"/>
              </a:rPr>
              <a:t>игре улога, друштвене игре, едукативне игре, конструктивне игре...</a:t>
            </a:r>
          </a:p>
          <a:p>
            <a:pPr eaLnBrk="1" hangingPunct="1">
              <a:spcBef>
                <a:spcPct val="20000"/>
              </a:spcBef>
            </a:pPr>
            <a:r>
              <a:rPr lang="sr-Cyrl-CS" sz="2000" dirty="0">
                <a:solidFill>
                  <a:srgbClr val="800000"/>
                </a:solidFill>
                <a:latin typeface="Comic Sans MS" panose="030F0702030302020204" pitchFamily="66" charset="0"/>
              </a:rPr>
              <a:t> Заједно се са дететом договорите које ћете се игре играти, јер је то основ каснијег планирања и корисног провођења времена.</a:t>
            </a:r>
          </a:p>
        </p:txBody>
      </p:sp>
      <p:sp>
        <p:nvSpPr>
          <p:cNvPr id="23559" name="AutoShape 7" descr="data:image/jpeg;base64,/9j/4AAQSkZJRgABAQAAAQABAAD/2wCEAAkGBhQREBMUExQWFBQWGBoZGRcXFxwaHBwYGBgYFyAYGCAaHyYhGholGxgXITIgIycpLCwsFyExNTAqNyYrLCkBCQoKDgwOGg8PGjUkHyQqLC0wMC81LCkxNDQ1LywyNiwqLCosLCoqNC00NCwsLCotLCwyLC8sLCwuLCwsLCwsMP/AABEIALcBEwMBIgACEQEDEQH/xAAbAAEAAgMBAQAAAAAAAAAAAAAABQYDBAcCAf/EADwQAAIBAgQEBAMHAgQHAQAAAAECEQADBBIhMQUGQVETImFxMoGRBxRCobHB0VKCI5Lh8BZTYnKiwvEV/8QAGwEBAAIDAQEAAAAAAAAAAAAAAAMFAgQGAQf/xAA3EQABAwIEAwUHBAEFAQAAAAABAAIDBBEFEiExQVFxBhNhgaEiMpGxwdHwFCPh8UIkNENykhX/2gAMAwEAAhEDEQA/AO40pSiJSlKIlKUoiUpSiJSlKIlKUoiUpSiJSlKIlKUoiUpSiJSoLjHNKWkbIQ7DT0n96pD/AGk4tW+C2Vn8Qj6eYVEZWg2UrYXEXXVKVXOXuc0xIAdfDb3lT7GrGDWbXB2ywc0t0KUpSslilKUoiUpSiJSlKIlKUoiUpSiJSlKIlKUoiUpSiJSlKIlKUoiUpSiJSlKIlKUoiUpSiJUDzjxcWLGrZc2k9Y7D32qdJrj/AD5xA4m+RJi2+i9IXSPeZP8AcO1QzPyttzU0LMzr8lp4jmGfhAyj9e5/mtDHXWIzgQPfT5Vks8GKs+xGVG91OZSPrFbmI4WfBInY6e3f2qtzaqztdZeG45jZlfIe8iPn3q38v88KqIt7Y6ZxqAR09tv8wrn2FxjFcp0I02A+fb9awYjGtasuhQENLK8mVZSpjTcNAntFSNc4EFqgewEarvtu6GEjY17rnn2dcxObv3W5t4Ye2fQAAqT19Ouh9h0OrFjswutB7cpslKUrNYJSlKIlKUoiUpSiJSlKIlKUoiUpSiJSlKIlKUoiUpSiJSlKIlKUoiUpSiJSlKItXil7JYutvCMfoDXJ+EYFcViM5O6E/wBxgg/pXYLlsMCDqDoapicj28E3i27j5VBUqxEAT5enTb6b1qVLHHULcpntbcFc34rfuYdykHQlR8zt7VN8C5dxN0Au3hIdg2ra+nQehqex2OtjNcVQ7dSuu1Rtjml8yLl87kBUAM6/ibTRQNcx/M6VogXVlaw0WfH8hgLmUAsOqzr8untWm2A+62lL5mLEpC6EZgSSNDEZQddNNavODu6QTOlVLn7ifgWbZAHnc28x/CGDnN66AiNN96yIvso2Eh2q8/Zpwsi8txgCB4mV1IghmMCB8MAtpXUa5bylxK3h+qhmCkIs5dQrNHaSPTXXqa6Xg8at1cyGR+Y96sIPdVfUtObNbRZ6UpU61UpSlESlKURKUpREpSlESlKURKUpREpSlESlKURKUpREpSlESlKURKUpREpSlESvLoGBBAIO4Oor1SiKl47ly3YxT3gSoKQEHwAEgkwBqZHWY6RJqLwHFBcdwFkLOV8pEwSI11qZ5646tk20Cl31MLq0QTAHXRSflVEvcbTEOsYgAF4QHygka5QAAWb0JqrkZ7ZtsrunddgJV0wmOHeqnzjiWv3rVlOktpBJYhlUKDofxncbVG8a5ia02VHBbWREER6b1FcAs4h8Q15ngOy5j1CpnhV6gZjqe0+9YZHkWZv4qZ2VWbk/k3EYl2vXB4SiVGfeV0MASCJ0mY96uJ5fxOGh7LeIRuqgA/RiAR8/kasnD8ItpFA0EDfoNgP99SepNbtWzBkACq31j72GyjODcdS+Cphby/HbOjAxM5TDAH1H81KVTftL5SbGYcPYJTFWJa0ymCwjW3PruPUDaq59jHP+IxbXsLi5a7aEqzCGiSpVvUEb7/SslAWhwzN+C6rSlK8UKUpSiJSlKIlKUoiUpSiJSlKIlKUoiUpSiJSlKIlKUoiUpSiJSlKIlKUoiUpSiKlYXghucUxF65r4VtgoO2a8ANPZLcf3GqP91GCvW2uqCli5bfWdLZORm7+VHuH+2uw3MD/i+Ip1KhXHcCYPuMze8+lUvn/g/iwVEyGUgaznXKQRUTGZBbqrKCbM4sOxFlo83/Zfbv41cXahQ4AvrPYAC4kdSAAQNyAerTH8JwdsYq2VU+HbckaEgBVuKCe5lyfkKsHCUxJw9q1duaIuXy6MyjYOZOwgabxqTMVI4fh4UQAAB2rWfO1rrsFytiJuRha8qNxr3MS03fhmVtmCF0A+vqe5rLh1a2ZtnKQZ65SRPxAEZhqdKkrtpANajuI3gluVIDEECeh7+sVqNzl976qS7ctgNFaOB8YXFWRcWJkqw/pdTDLr2NVHiWLtYfi74i2FLNbtpdiNSpuT/dDJ/kAqscv8dbhqvaVywckqr+Y5mHxknUAtrGkyepqLsYlpJyk6kzE7mSfedaumXtqoaejGck+6u8W7gYAgyCJB9DXqqvyHxVrtlkfdCIHXKR/M/UVaKFVksZjeWnglKUrxRJSlKIlKUoiUpSiJSlKIlKUoiUpSiJSlKIlKUoiUpSiJSlKIlKUoiUr4zQJNR97ik6J9T+1YPe1m6zawu2W3icSEHc9BVeXDhRBJPuf07V7xWPgEzr3JqrcQ5me2pZ0AHvVfLJnKsoIC0aKzhhXm5jgtc+sc5NeQNqgZmVdtxABJOkE6elQ3Gy1ximIuXR3TUD2IESPeazZA4+C2hASrlxrn3DWyV8RSewM/p+1UbjnMNnEPmZndxtKNAHYaaCtc4S1aAKZwNRKKIEQfNr1n8qf8TMg0DMB1ZYrcjiazqtljAxYsNxZHlROg7ae1bSYzSRoJ/Woy1xrD5iWtanXQt+WulSmExGHdSEBEjYk/lO3pUwKkDlbOTuJeDdtuxjWG/wC0+XX9flXX64VgnnUa+38dq6/yxxPx8MjE+ZfK3uOvzEGjlV4lHtIOilqUpWKp0pSlESlKURKUpREpSlESlRPG+Z7OEKrcJLtqEXUxMZtYAG/0rdwHErd9c1tgw/MehG4PvXl1GJWFxYDqOC2aUpXqkSlK0eJ8WSxlzMoZzChiBMbx3/1qKaVsLDI/YL0amy3q+VHNx+0q5rjC0O7kASfWpBHBAIIIOoI2NYwVEVQ3PE64RwynKd19oDX2lTrxKUqucV5kK3ilog+HAedZYgNl9IUqf7vSvC4DdSxROlNmqx0qDTm6zlE/FIDICCVBHxEb5dPnBjapfD4lbihkYMD1FAbqNwyuLTutfi9/JaY99P3/AGqj8zcUvphy+GUOQASMwBI3JAmWIGsCT9avHGeGDEWWtyVO6sOjDUH27jsTVD4Xy1iUxLLelrKW2aFMrniVEhpOx8pUA6aVpzsJeDwVhSuYGG+68cs4W41y394abjyQCNAApbY+1Vzm/h1xscuCtnzXMpDN0tka3G7BYb/L61a+AWC2Ls5myxMLlPRGEGYjSe9eeZLti4GZgpNpcjFtRoYggjWDJ+darpGQBve8Tp6Lf9rvbDa33XnjvCuHJgrVi1iLQuWFypDBmc7sHCzqxlpjQntNROM5gw7YaHg3WZc4A1KxBgnQEEA79qq9/i1q5iRhm0YrKsjAebcJEHddZncgRWLEYe29sAviLZXcMFOvXoPrNW1gsoo7DLe9ivK4o2yWUwM2gJExMQYHYn6V8vcUw96VhFY/ibQz77VpPw5LsBWf18oM+s5v2qRTkLDECdz1e4Rr/aQPlFAeSnc5w2CgsRgo+EoPXOkfrX2xbvZcyA3F7p5tfWNR8xVit8jYK0R5Xd228rOunoREepI96kFw8NFo5Bp5Lq5DP/QymCNiI1BG+1egKNpJOuiguEXb+XNl8SDqU7anrEEbQYOldJ5A44DeCgkZxBB77gx36fOq94V38S7mGGhPowI37FT6kR13+B2MmKtGCGDiexHesws5GB0RaeS61SlKwXLpSlKIlKUoiVHcX5hw+FE3rqoSJC7sQOyjU/IVI1zz7S8PF+1cYeTJlnuwLGNCD1GsiopXOa27Rqpoe4BLqh2VgBJ56cB4lSOD+061dJyYbFNbkgXBbBXTrvpUzhubcO9xLcurvOUNbcAwCx80ZQQFJ36VzHhPNSo1wW7VtFB8zCVzEDrAJYgQNT86juYudLeIKJlugzBK3SogkA6CQxjvWsah7DqLjne3pb6qBuI0NRJkY0t9el9fio/nTmu5cxl9S+f/ABGVCBoLYYhWBH4cus96sfLPD8VctWr1lpVpGYuEaFYqSAOkrtJqZ5f4RZsL5S7loabuViDGwIURViTELA1FcrU9oXMd+yzjx+2iyk7PRh9y4nxGmvqovDc5XcGxt4lWuaZpUhm1iAI3Gh031pd+1HYDDXASdIAuEiJ+FSCD9ajOM8GbEX2fxFVCFA3JgDWRp19ay8P4DhrDm5N1iNi1zKB3jIBI9CSKvZe0NI+BpAIkLRcDbN6n1UZwiujc0NkBaTt/kB4mwF+iwcY+0HHLhvvFrCXWVjGQlVdZ0ByKGaCfn3iqpzLxvE3Wt/fR4bKIHlZbcuZyqzaO0ZQYO69qu+H5jLXEVVCu0nrpbBMkzqToPma1Tiw13Kx0uaRE/UdRVM7F5nDLIzmdOXr4qymwDvmlhcRx5qsYXhOKv4YFJe0reVM3UCJUHpqRp66Vg4dxjEYNiEuXLJiCpHrOqsCJ36dTV7wuCFkhLUII+FDCjronwruZgD3r7dv2rwy3kV/cRHtJ067NOtaceKOa4kN08ND9lqR4G+FzJonZnNt7wzNPUb2WHgv2tQ9tMWLaK5y+MGygNDMMymd4jQ7nbWK6NbvqyhgwKkAhgZBB1BB6iK4VzRye1y4UwLAQsslxmWQf+WSuo01k6EidxUdxbljBYZbP3gY66TANu5dTKgjXKVUyVOUQDENvtXbU1RE6mZK5xu6/Dbqtkwz1MmkQaeQJsfEX26cF3DmbmJcJg7t8EMVEKJ0Lk5QD6SZPoDXEeG863bTNn/xEZixnRszGWae5JJg/lUVxHiOFRrmHwytbseV11LE3FUhs2bX8RHplkbkGFu3i6+RgDpqa8rGuBa9p9kjQ/O9r7LoMHbC2KSORt5L6jj4W9Ve8Bzra8W4bqFBcaVeZ0AAUMu66L0kSTUlwDnm7axpFplawxhlaIhASbisNQdwDqp8vU1x3ir3myEiVGxWSCR1Pr/NWvg3EfCw4urka5cDoqhhNsCBmcdCTrBgwnqK9aXAAu9FxuKPY2cvgJLb/AIOl/Rdib7Q0vZFjJmc29DILAEn3Ag/Q1K8L4wnmRSGLjywR7fTUVx/h7qc15LJXwwti1BU6vlDXCTqzGVEAdDrrpauSrSfe8zylnCoQviHzOwUMTAEFgcum+8dQPJ3sfKDELequKWNooe+nda+23kOpV1tWguLtq0ZkDMIO8JBHeJbf0Fcvt8f8W7cLSUuljlbUDM2eIPTKD+VSHB+aLdriF2/iHiA6MoUk57sMJgbQVHpUHwThSq9sZwwZbhMjZkSI3O+cR7itTKHOYHjibfNbcFRRkua1+Z2UEWvw1PhsQtbj1oEDwEUGZ0AUEdZ2Gh1+tVHHcVvNp4rt03kT2E9PX9KuPEuJLYusjIXUTqInSJkHQ6mNxVfxvFcErT4N1DrpGhPb4on2qzzZtlnK5jhe9lFcG4e1/EKt1muINSJMf/K6VwLhVm0+e1YQMRGg1j3O01ScHzMb1xLGEtBC5gMY06lso3gSdSdtq7Fy9w0W7YXWRux3J7n1qGabuxpuo4O71y6+Kwm5eKxlUDbLvp21FarYZHlL6eVhBECD1kqZDCex7VaLmHFeTg1dSrCR+h7jsagjqn39rUKbvBZUy7YdLWWyuQqsqjA+GQNcu0qIBgjb12r5wDjyXlkg2riMUe2x1VhGgP4h5pBHSt7D4o2sRcst8QDAA6LdUrIj1IiR016bV8BHvO4UhVkSOrZWWZHXUirJrg4XCk3N27LqPJXMJvZ7Lks1sSrN8RWYh+7A6T116g1aq5x9nOEdrwuHcJDkDQkwNukwDHoe9dHrwqjrGNZLZqUpSvFqJSlKIlU77Tr1sYVQykuWPhkfhYKdT3Gu3WrjXGudua72IuXrDoEW28ADKWQhVOYsSBqHB2Ig1sQUj6m7Weq0K+QNhIPHzHmqHgRiFTEao3nYgtI1jWInTbt1qtWMewuWgTOYwSD1LQP2q92r2EsDw7rMGIDP5S0llEmQ3XfTTWsCf/lqy5VLGRAFkknXSJNU8hLHOY5u1wrjD8CcLTOe2zsp0B5LonKtl8VhUuJC6sJaZ8pgaAEdKmLfCmcmbnlX+kRJGnTXp1A9Ki+W+Kp928O0wQqT5NiFJ3OpGpnYnSK2LeNdUuecZixIg9NtfpVAcZdSPdHDEwZbAHLrfS5J48VNV4K6pme6V7hdx9nMQLXNhba2yoGE5kvYfiOIw124rWwXeWlsrMQwVToY82x29IqxX+JBkksuUCSRoPeue8wWWTiN5nOZ2RS2s/ET/wCqrXi1xZEdfEBZTPlzFdehBHUeoI9K33MjmlE4YMzgCbc7akLqsMo2RU13O2JAvyvYb2XQOD8ZtOtwgwx8oYj8J19wD7awKlOGBBmdlXybODJg+gMj5iuc8P4uMTe8MuSJy2VMEqAPMzFYkDoNvKdKvHLeLTh4IxFwu14qEOQkBQqmDEtJNwfSOlamJ4Q9kRqM2rrHLre23DT82Wi6r76V8cDCQDYnS1xvbjt4EfNby3baW7t9WL5yQs9J6D671q8DW6bjeJbypEyRv7frWxzXxawyIluM2bpqAI/eetQdjG4i0jBs3hR/06dSQZBiOg71PQdlauqp+8JDcxtZ1wbbXAsPIG11SVHaKCEmMAuPMWI6Xup67xFBZu3RKooOs9YO3t89a5zi+MG5ZUXybjH4XPxqo9dyD2O+vpW5i+JhxkDsUbQq2YAmdobfYaiqvx/hwF0Cw1wA5oGrGAB26AA1fwdlpaG5bJcHy+IJt6r2k7TwOBa6I5jzP1tf0WvewGRi4JZToDv6wex9684m1aYTZtsrhQGAuEqTG+U6iddmgaad8Vt2A1usfr/NZPFPly3I3ncbx2ronUeenEZtfna3oCqWaqvKZIiRfmb+tgVjtPc8MqpCliACSAAZ7nQD1O1WXlbk83rBLMbLq7K6spaWEebVgR009J61XiGP4wfcH+K94jmC/YVBbvsnQgDTQ76j+mB/bVJX4ZNHATE8XuOH9rGldDmLZm3B5KexmHFi4bRKsU6kRMiZiek6ewrBbdesEhi2pMz661s8I5Yv8Rs/eCUuksVLP5ZywJEDbYf2msHE+S7lhoazOk5lDMu5G8QDptXPxyxteY3PBdx6qyxatfVUbKcRFrGEWI10AI/NVH3uJFcSwBAXyAj1IEfrUvY4mVy5TqJMx3y6f+IqveDlYwI/0qTw+Gzpq5Wfb8MenXMfpXSTUccVOyY7m3qCqigyxzBzRwt8hdYcTxcPcYt1bp/3Fj+grUv3wdAAdNZ7/EfqYrZfld/w3J9wO0dIrE3Aby/0n6jt/FaFl1Qk0sQrJyPbRrs+GmdVIkCNz19yD7BR3NdVwaHKBVW+yrgAsWmvX0D3bkZVJ8q2xJDN3ZiSY7Zep06dZxqPCugE6Aj/AHpWL6Z0ntXXj5sg0b+dFEEwKwHiCKYzCRuJ296z8eP3dbhOygkeumg+ulVf7UeXrmK4dZvWAwdMpZbcgtbcAZYXeCZ67HvUUcJN78FgZBYHmormzjNtmco4zgQCDsR61WeW+MYxoD4YYlWkl7OUNK9WnyOdR2Pr0rFwDkO69y2Ltm74ZPmJkQP7q6zy7y3aw65LSBRudySe5J3rchblWDpi03BUzyRh8uHDMrI9yCVYAMojRWAJE6n61ZK0sHhsordFSlV8jy9xcUpSleLBKUpRFXea+ajhbFxrSeJcQEwdAAAST6xGwrguL50seZxh3zsTOa6sAnKZWE1Gg0IqO+0fF4o8WxaNcuLF1giliAEny5ROxWDpvNWnga3zaW3YRc+UHNkVQNtXfKdT23M+lWcVLJlc+N5YANb8eirKqcNy5wD+cbqs4yy2IYXWVlzAaSDp01ntHat3g/Bbize8ElF8ouFkgMYGwYt13irLjOX/ABbzG81u0dC5+LoBoZ0O+/pWtb4X4Ft0GKw7q17OCGIVVKhBngGD5QJ2kmuWqHMce6icS8kaEHW/IgnXquywfGBU5XGLJG3dxIO3MWFvLZYbPE2tXZtJ4lzLBXOElSw6toDOo9jVusWbxth2tgE/hFxGP1Bg1ReacK+GHnyeYSGRs05c2mw7j61UODJi1INt7iKddHIB+QOv0rXdQNc0iRoDhve/0cFrYljTnVbzC8FgsBbjpzseivHHuDlsW164jhSqqFII2G+m/wBRWTl/jj4bxCLFgDKSWu2swJQbIZBBMbE1AcB5txb5ibzC2MoByruW3mNYUHed60OL8av4zFOy3Gt210BDFQB3hYlt62mxhhyWy5Rve/lY6j4lbdJiLpmOhLL6gaczrfy6BdIwPNWJxRuJeVLdpYHksBASfiKtnacsNIG1anH8SGxL97Krb0kw7ks0QNwWZfkPlC8J5j+7PbVxccbjxD5m69e4BEdiahF5lcvdKuMzklsxgzrPsZNWGHSNdVsdI3T8sfivcSpnQUD2QPsbcxrfcf8An48FKccxZgJMkKAxO8ismG4w1nCpmJKkKAp1H9Wx9BqPWqzYxniN/iMFX8RLD6D3qdHG7OgDK0A6zIBMjp2ABr6BHIx+t+l18zkhcwBtr8TZYeI8wowuMWHmEFIidoXKekgelSfL99MNfS4bhQKCGfUg2zqwKnWCQIgyIG+1QOPW3iWt2y4MS0gyQsagRMEnLXjjGHiyqIW1YSWckgANoI3Go3natKvDXwSiVoc3Ll03168tFu0bD3sbYiQ699fzqsvNuFsr4WIwxH3fESQkgG24+JMvQe2gMjaJieD4W5irmS0skbk6Ae5E/pUe3DyJBI0+RJjpp09aufImMCytsRlGYv1LEgfpP0rkBiMtLBYnNl57+F/vxXQT0T5JWtY2xe4DwHM9ByU7gvsnuXLU/eUFw7AqQvqCSZ36gfKsWL+w7Fumt6yHWcqjMVPuxAj/ACmra2KGXMewP1qwcK5jzWVzakaT7VyVRj9bY5naE8hp4aAK4dg/ctDmi52O4+pUVgMLb4dhLNthqgVSFIMuRLN82kz615/4qC5otkyDBzDtppsRNRXO+Os28lwDKWJDHodJmO9U7Dc1KHYE6MdBofSYGq7dRWFDhsFVH30gLiSSeHyK5XEq7EoZjHELBoG2t/iPRRPDeV8a4b/DzsCZGdM0d4LDSetZ2tmzeSzeVrdwoPKwOssxBEaRM6+hq2YDj3gsbhOgGvrOgn5kVC8S5w8W6zPbztbZ0gNkJUO0TIMGIBrrYpaurd+nsCwAEHY8rb2KkoZ45IP1BGV18p4jSxv4Lf4Rww3r1u0pguwWTrEnf1ga/Kuk2fs+wqkB/Fb1zgSfYDT5GqR9nHOCeLkuWkW8ASrdCNBqej6+3tXSjxxSfg/8/wBPLrUj6d0Tsrt1cMlMwuwLbt8DW2gFn4R+Hr/rWm7dP1+f8VtWuOKNQtz6afz+VeL9lnYvsDr3qQOtusw5zdZFXufcHi8QbKYY24QKbmc/ERJyHQ6ayTvIFT/BfE+6LbuoEYCCAwYRM+UjWPcCvtnDmakrGFJ9KhAstVz9LKOXBToKkcNw/LW3bwwFZQtZKIuJXy2kV7pSvF4lKUoiUpSiKpfaHxlsHYt3baoXa4EJdZEZHboRrKiuY4jnpwHZ/DRSSWKJBluolomT2rq2IYN5X80aw2vz1+dagayQDCEE5RoILTEDTeQfpXDS9pHvdowgcr/wrxkVI6ldDLCHOINncRfYjTguF4fm0XsUoy5raklVJ0dpBl++gmOhO+lS2P4il3yJYNtcwJaAA0gnKncA9PSrrx3l7D38aS6ATaVM4hSkMzSJ0nXtNRnEMllHss+RVlctqAWGwYkzqZnr79K7rAG/q3sqAOF7HU+X3XH1DDQtdE0kMItpoL+PPT4qp8U5Pa/bU+KtoalEVSzN0AhSIED1+UVu8l+GmFK5BZddLrXRmuM0ahFMFVj2+Zk1jwXGTZzpbhA5OumbTTLIiBEMBA+KtNkY3C0jU6k7kEfsRP8Aca6+KgYXd6Rqd+P8abKufLkaYgdBqDtf66rQxnDwhazZMq7yCQFhcomYgaaj6e9Z7OGWwsoM7KPlO5b1P8Vkx9stbYL8WhUx1XUe06j2NaeDxZcAxlPUE1x+O0RpZszfcdr/AAu/7HyRSxPb/wAl738uC28JN+fEkwSUuEL5SdCq7fv71hv8CW3/AI5UuVHmgCAOpb1AB2rKh1E6gbLGn/z0r1xO/de29tAyK4hjEkqdxOgAPp00qlhqHxSNcy2hBXVV+HCaB7SCSR68+vjy8NFr4hbCXEfwlt5d2y5Rrpr061m4lZtXkBW2jE7OF/8AYVCY5nu3LFi8xCqIzL+I6wT0BgAddj3qz2AoRANgI0EbEjb/AHpFfRaGpiqpDGxoy2zbdF8ZrIZKR4Elw8aEX6qtYflllcMLuT2E/mTUvy9xi0MWtq550abbm4qkB83lI306dPik7Vvlh2qoXcOPGugjXxGP+YyP1rWxuNtNABFcAnXUq1wJ7qmq/ctoNL2XVeOcn2LtohbSqw1GQBSY/DtGv61BcDTD4MPmWTdKhdQTMMI8sAdDt1rbt8TugAeI2nczt71GcUxrLavNI+FjsBrBidP6v1rgpZTUgRPccpK+nf8AzI4WumyjMBcHUbcFvcbx7thnW22UlCAQY7nfpVLwWDxXiWrhfVWUglieoOkd4g1t4fGJet5QcrEyVzeXQDdjLDpptpFZbuDOQDOV8ykDQSARopYeY9o6xprXYYfgEUEbsxzA8tNPFfPsVxt1S9hY3IRvx1vuFt8ZsNioN278MroAAM2UaCTG4+tRlvl23bJJuN5IkabGPT1/Kto8La5nhbhzkEFmKgZQPiG4EgjUdaztwJ2zxatrmIBzkEqB+ONZGgIWRPzq1ioKaFuWOIW8zz8uXxVBLXSSPL5JdTvsOX8r5dJL+EpzAx27gn8taj+Lcq3kc3bUvmJLCdZOpOu+tT1nhNwYkFwuTL5Svf17HfSdq6By9wHxFztqsxEx0mT6bbVyWITx4fM+V3stB/pXeGNbJSBm9yT8vsub8j8DvNfJcC20QMxgGT6TroK6jZlAEuHzKPigsDOsGNQfXY9tNLFgOBLMIir6xWxieTrdwgl3DDqhymsYq5lc3vozcbX1G3VWUDmU5ynZQvDFzOBMjf4YEekgfpVgLzpWbAcv27QIBZp3LESfeAK3hhF7VPfmsKiZsjrjZaVhdRUkprH93Fe1tgV4VqleqUpXi8SlKURKUpREpSlEUJjeAO7uy32TNsMinL7SNR71oWuTrgCg4u4QDPwW95mRKmNzvNKVVnDaW/uBbQqpALA+gUja5ZT8Z8Q9yACfeP2iuf8A2rcDFl7V1QArypAHUCR+U/SlK6LBwIZ2NYLDbysqrEf3IXF3Vc/B3gdZ9ZiJ+leS1KV20jsrCQuZYMzgCs99US2WNwFgJyhW/UiJ/wBzXqzYQAHKskTMd9aUr5hi1bNUlveHTXTgvr/Zekhga8sGumvFeTxBdI/EYGn++1atziWaIBgvk+f8UpVW2MLo31D/AM8vuvWD5TxOKbPYRdwMzFYhW1idRMnYVjxXAMRYXJccWmzOY0Y5WYkagx1NKV2uBRjvR/1+y+SY88mZ7+OY/VbDVB3wv3xVgyWBkNoQQu46RB96Uq1x8f6W/I/QrS7Pf7xo5/cK0A1D8T4GbtplBOYnMPNpJImR1ED8hSlfNYSQ8W5r7VXsa6mkBH+JUba4A9i9OU+GQAGLKZJUTtrvPTapzBWpzAtlBWJyhogECASOp7ilK+nYO4vpteZXxDFhkmsOSm+G2mPltqW2nMVJnvsI9qs2E5QxdxZFsAerr+xNKVFXVskDsrQPP+1o0+HxVHtPv5f0pXlvlvEWLrNdFogiACSxBme0fnVq4jcYLmVASBAUEAE/tXylcTjo/WxO73w26rqaCFkADGDRZ8AG1jT+akbYPU0pWngkYjomAePzKnmPtL3SlKuFClKUoiUpSiJSlKIlKUoiUpSiL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RS"/>
          </a:p>
        </p:txBody>
      </p:sp>
      <p:pic>
        <p:nvPicPr>
          <p:cNvPr id="23560" name="Picture 13" descr="https://encrypted-tbn1.gstatic.com/images?q=tbn:ANd9GcR2zw4Pw60Y1nezrObqvBOZwuY75s0SVC5yn1Ce8K082HDjpQM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7903">
            <a:off x="5643841" y="4420506"/>
            <a:ext cx="1799667" cy="11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1" descr="https://encrypted-tbn1.gstatic.com/images?q=tbn:ANd9GcQqVYezUXoqfLRzLECwy6gAZPHSX6c_XrtC6RSViUiv2kaOpJ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7750">
            <a:off x="375511" y="4490180"/>
            <a:ext cx="2214840" cy="165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5" descr="https://encrypted-tbn2.gstatic.com/images?q=tbn:ANd9GcSPijImLyZ3atg5RCDBdVeXdbSpM2gA5NI--JKFHVnV2WzFScqEz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550" y="4225550"/>
            <a:ext cx="235677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strips dir="rd"/>
      </p:transition>
    </mc:Choice>
    <mc:Fallback xmlns="">
      <p:transition advTm="7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https://encrypted-tbn2.gstatic.com/images?q=tbn:ANd9GcSrLfXyLyxlwd3fbPFcaK4exQQiI50_P_DROHO_2LuUZvee7TNC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83015"/>
            <a:ext cx="193198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8" descr="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8" y="2398016"/>
            <a:ext cx="628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9" descr="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609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0" descr="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38600"/>
            <a:ext cx="476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0650" y="5762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latin typeface="Comic Sans MS" panose="030F0702030302020204" pitchFamily="66" charset="0"/>
              </a:rPr>
              <a:t>   </a:t>
            </a:r>
            <a:r>
              <a:rPr lang="sr-Cyrl-CS" dirty="0">
                <a:latin typeface="Comic Sans MS" panose="030F0702030302020204" pitchFamily="66" charset="0"/>
              </a:rPr>
              <a:t>Примери игара за развој </a:t>
            </a:r>
            <a:r>
              <a:rPr lang="sr-Cyrl-CS" b="1" dirty="0">
                <a:solidFill>
                  <a:srgbClr val="AC00AC"/>
                </a:solidFill>
                <a:latin typeface="Comic Sans MS" panose="030F0702030302020204" pitchFamily="66" charset="0"/>
              </a:rPr>
              <a:t>КОНЦЕНТРАЦИЈЕ</a:t>
            </a:r>
            <a:r>
              <a:rPr lang="sr-Cyrl-CS" b="1" dirty="0">
                <a:latin typeface="Comic Sans MS" panose="030F0702030302020204" pitchFamily="66" charset="0"/>
              </a:rPr>
              <a:t>:</a:t>
            </a:r>
            <a:endParaRPr lang="sr-Latn-CS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1403545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sr-Cyrl-CS" dirty="0">
                <a:latin typeface="Comic Sans MS" panose="030F0702030302020204" pitchFamily="66" charset="0"/>
              </a:rPr>
              <a:t>Трчање, скакање, прескакање, провлачење, игре лоптом, “вртење у круг”... </a:t>
            </a:r>
            <a:endParaRPr lang="sr-Latn-CS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76288" y="4270375"/>
            <a:ext cx="8382000" cy="12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sr-Cyrl-CS" sz="2000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Б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  <a:cs typeface="+mn-cs"/>
              </a:rPr>
              <a:t>ирајте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  <a:cs typeface="+mn-cs"/>
              </a:rPr>
              <a:t>играчке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 и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  <a:cs typeface="+mn-cs"/>
              </a:rPr>
              <a:t>друштвене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  <a:cs typeface="+mn-cs"/>
              </a:rPr>
              <a:t>игре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  <a:cs typeface="+mn-cs"/>
              </a:rPr>
              <a:t>које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  <a:cs typeface="+mn-cs"/>
              </a:rPr>
              <a:t>ће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  <a:cs typeface="+mn-cs"/>
              </a:rPr>
              <a:t>им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  <a:cs typeface="+mn-cs"/>
              </a:rPr>
              <a:t>развијати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 </a:t>
            </a:r>
            <a:endParaRPr lang="sr-Latn-RS" sz="2000" dirty="0">
              <a:solidFill>
                <a:srgbClr val="C00000"/>
              </a:solidFill>
              <a:latin typeface="Comic Sans MS" pitchFamily="66" charset="0"/>
              <a:cs typeface="+mn-cs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  <a:cs typeface="+mn-cs"/>
              </a:rPr>
              <a:t>памћење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  <a:cs typeface="+mn-cs"/>
              </a:rPr>
              <a:t>доследност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  <a:cs typeface="+mn-cs"/>
              </a:rPr>
              <a:t>упорност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  <a:cs typeface="+mn-cs"/>
              </a:rPr>
              <a:t>стрпљивост</a:t>
            </a:r>
            <a:r>
              <a:rPr lang="en-US" sz="2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, </a:t>
            </a:r>
            <a:r>
              <a:rPr lang="en-US" sz="2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које</a:t>
            </a:r>
            <a:r>
              <a:rPr lang="en-US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2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их</a:t>
            </a:r>
            <a:r>
              <a:rPr lang="en-US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2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уче</a:t>
            </a:r>
            <a:r>
              <a:rPr lang="en-US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и </a:t>
            </a:r>
            <a:r>
              <a:rPr lang="en-US" sz="2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да</a:t>
            </a:r>
            <a:r>
              <a:rPr lang="en-US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2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губе</a:t>
            </a:r>
            <a:r>
              <a:rPr lang="en-US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, и </a:t>
            </a:r>
            <a:r>
              <a:rPr lang="en-US" sz="2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да</a:t>
            </a:r>
            <a:r>
              <a:rPr lang="en-US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2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побеђују</a:t>
            </a:r>
            <a:r>
              <a:rPr lang="sr-Cyrl-CS" sz="2400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.</a:t>
            </a:r>
            <a:endParaRPr lang="sr-Latn-CS" sz="3200" dirty="0">
              <a:solidFill>
                <a:srgbClr val="C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8350" y="2357633"/>
            <a:ext cx="8229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sr-Cyrl-CS" dirty="0">
                <a:latin typeface="Comic Sans MS" panose="030F0702030302020204" pitchFamily="66" charset="0"/>
              </a:rPr>
              <a:t>И</a:t>
            </a:r>
            <a:r>
              <a:rPr lang="en-US" dirty="0" err="1">
                <a:latin typeface="Comic Sans MS" panose="030F0702030302020204" pitchFamily="66" charset="0"/>
              </a:rPr>
              <a:t>гра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меморије</a:t>
            </a:r>
            <a:r>
              <a:rPr lang="en-US" dirty="0">
                <a:latin typeface="Comic Sans MS" panose="030F0702030302020204" pitchFamily="66" charset="0"/>
              </a:rPr>
              <a:t> – </a:t>
            </a:r>
            <a:r>
              <a:rPr lang="en-US" dirty="0" err="1">
                <a:latin typeface="Comic Sans MS" panose="030F0702030302020204" pitchFamily="66" charset="0"/>
              </a:rPr>
              <a:t>картице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слагалице</a:t>
            </a:r>
            <a:r>
              <a:rPr lang="en-US" dirty="0">
                <a:latin typeface="Comic Sans MS" panose="030F0702030302020204" pitchFamily="66" charset="0"/>
              </a:rPr>
              <a:t>, „</a:t>
            </a:r>
            <a:r>
              <a:rPr lang="en-US" dirty="0" err="1">
                <a:latin typeface="Comic Sans MS" panose="030F0702030302020204" pitchFamily="66" charset="0"/>
              </a:rPr>
              <a:t>На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слово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на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слово</a:t>
            </a:r>
            <a:r>
              <a:rPr lang="en-US" dirty="0">
                <a:latin typeface="Comic Sans MS" panose="030F0702030302020204" pitchFamily="66" charset="0"/>
              </a:rPr>
              <a:t>...“</a:t>
            </a:r>
            <a:r>
              <a:rPr lang="sr-Cyrl-RS" dirty="0">
                <a:latin typeface="Comic Sans MS" panose="030F0702030302020204" pitchFamily="66" charset="0"/>
              </a:rPr>
              <a:t>;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sr-Cyrl-CS" dirty="0">
                <a:latin typeface="Comic Sans MS" panose="030F0702030302020204" pitchFamily="66" charset="0"/>
              </a:rPr>
              <a:t>П</a:t>
            </a:r>
            <a:r>
              <a:rPr lang="en-US" dirty="0" err="1">
                <a:latin typeface="Comic Sans MS" panose="030F0702030302020204" pitchFamily="66" charset="0"/>
              </a:rPr>
              <a:t>ронађи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сличности</a:t>
            </a:r>
            <a:r>
              <a:rPr lang="en-US" dirty="0">
                <a:latin typeface="Comic Sans MS" panose="030F0702030302020204" pitchFamily="66" charset="0"/>
              </a:rPr>
              <a:t> и </a:t>
            </a:r>
            <a:r>
              <a:rPr lang="en-US" dirty="0" err="1">
                <a:latin typeface="Comic Sans MS" panose="030F0702030302020204" pitchFamily="66" charset="0"/>
              </a:rPr>
              <a:t>разлике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по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боји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облику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величини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дебљини</a:t>
            </a:r>
            <a:r>
              <a:rPr lang="en-US" dirty="0">
                <a:latin typeface="Comic Sans MS" panose="030F0702030302020204" pitchFamily="66" charset="0"/>
              </a:rPr>
              <a:t> и </a:t>
            </a:r>
            <a:r>
              <a:rPr lang="en-US" dirty="0" err="1">
                <a:latin typeface="Comic Sans MS" panose="030F0702030302020204" pitchFamily="66" charset="0"/>
              </a:rPr>
              <a:t>др</a:t>
            </a:r>
            <a:r>
              <a:rPr lang="sr-Cyrl-CS" dirty="0">
                <a:latin typeface="Comic Sans MS" panose="030F0702030302020204" pitchFamily="66" charset="0"/>
              </a:rPr>
              <a:t>...</a:t>
            </a:r>
            <a:endParaRPr lang="sr-Latn-CS" dirty="0">
              <a:latin typeface="Comic Sans MS" panose="030F0702030302020204" pitchFamily="66" charset="0"/>
            </a:endParaRPr>
          </a:p>
        </p:txBody>
      </p:sp>
      <p:pic>
        <p:nvPicPr>
          <p:cNvPr id="24586" name="Picture 13" descr="https://encrypted-tbn3.gstatic.com/images?q=tbn:ANd9GcTzcf3CEnnRTwq4-ztteyEGJ6B4FQIuHRUA8EUD4w_QbuN9_9f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231" y="5527870"/>
            <a:ext cx="2397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5" descr="https://encrypted-tbn1.gstatic.com/images?q=tbn:ANd9GcSckPNf-sXagJqO4Fs10jUQ00kdREmII2afivZajgR6yIn1qlk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010" y="5395531"/>
            <a:ext cx="1981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strips dir="rd"/>
      </p:transition>
    </mc:Choice>
    <mc:Fallback xmlns="">
      <p:transition advTm="7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1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524000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sr-Cyrl-CS" sz="6600" b="1" dirty="0">
                <a:latin typeface="Comic Sans MS" pitchFamily="66" charset="0"/>
              </a:rPr>
              <a:t> </a:t>
            </a:r>
            <a:r>
              <a:rPr lang="sr-Cyrl-CS" sz="2200" b="1" dirty="0">
                <a:solidFill>
                  <a:srgbClr val="AC00AC"/>
                </a:solidFill>
                <a:latin typeface="Comic Sans MS" panose="030F0702030302020204" pitchFamily="66" charset="0"/>
              </a:rPr>
              <a:t>ФИНА  МОТОРИКА </a:t>
            </a:r>
            <a:r>
              <a:rPr lang="sr-Cyrl-CS" sz="2200" dirty="0">
                <a:solidFill>
                  <a:srgbClr val="AC00AC"/>
                </a:solidFill>
                <a:latin typeface="Comic Sans MS" pitchFamily="66" charset="0"/>
              </a:rPr>
              <a:t> </a:t>
            </a:r>
            <a:r>
              <a:rPr lang="sr-Cyrl-CS" sz="2200" dirty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је неопходна за добро писање</a:t>
            </a:r>
            <a:br>
              <a:rPr lang="sr-Cyrl-CS" sz="2200" dirty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</a:br>
            <a:r>
              <a:rPr lang="sr-Cyrl-CS" sz="2000" dirty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sr-Cyrl-CS" sz="2400" dirty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Р</a:t>
            </a:r>
            <a:r>
              <a:rPr lang="en-US" sz="2400" dirty="0" err="1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азвија</a:t>
            </a:r>
            <a:r>
              <a:rPr lang="sr-Cyrl-CS" sz="2400" dirty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се</a:t>
            </a:r>
            <a:r>
              <a:rPr lang="en-US" sz="2400" dirty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кроз</a:t>
            </a:r>
            <a:r>
              <a:rPr lang="en-US" sz="2400" dirty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све</a:t>
            </a:r>
            <a:r>
              <a:rPr lang="en-US" sz="2400" dirty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активности</a:t>
            </a:r>
            <a:r>
              <a:rPr lang="en-US" sz="2400" dirty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за</a:t>
            </a:r>
            <a:r>
              <a:rPr lang="en-US" sz="2400" dirty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које</a:t>
            </a:r>
            <a:r>
              <a:rPr lang="en-US" sz="2400" dirty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је</a:t>
            </a:r>
            <a:r>
              <a:rPr lang="en-US" sz="2400" dirty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потре</a:t>
            </a:r>
            <a:r>
              <a:rPr lang="sr-Cyrl-CS" sz="2400" dirty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б</a:t>
            </a:r>
            <a:r>
              <a:rPr lang="en-US" sz="2400" dirty="0" err="1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но</a:t>
            </a:r>
            <a:r>
              <a:rPr lang="en-US" sz="2400" dirty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скупљање</a:t>
            </a:r>
            <a:r>
              <a:rPr lang="en-US" sz="2400" dirty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и </a:t>
            </a:r>
            <a:r>
              <a:rPr lang="en-US" sz="2400" dirty="0" err="1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опружање</a:t>
            </a:r>
            <a:r>
              <a:rPr lang="en-US" sz="2400" dirty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шаке</a:t>
            </a:r>
            <a:r>
              <a:rPr lang="sr-Cyrl-CS" sz="2400" dirty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:</a:t>
            </a:r>
            <a:br>
              <a:rPr lang="sr-Latn-CS" dirty="0">
                <a:solidFill>
                  <a:srgbClr val="FF0000"/>
                </a:solidFill>
                <a:latin typeface="Comic Sans MS" pitchFamily="66" charset="0"/>
              </a:rPr>
            </a:br>
            <a:endParaRPr lang="sr-Latn-RS" dirty="0"/>
          </a:p>
        </p:txBody>
      </p:sp>
      <p:sp>
        <p:nvSpPr>
          <p:cNvPr id="24579" name="Content Placeholder 3"/>
          <p:cNvSpPr>
            <a:spLocks noGrp="1"/>
          </p:cNvSpPr>
          <p:nvPr>
            <p:ph sz="half" idx="1"/>
          </p:nvPr>
        </p:nvSpPr>
        <p:spPr>
          <a:xfrm>
            <a:off x="434975" y="1981200"/>
            <a:ext cx="4038600" cy="4525963"/>
          </a:xfrm>
        </p:spPr>
        <p:txBody>
          <a:bodyPr/>
          <a:lstStyle/>
          <a:p>
            <a:pPr marL="182880" indent="-182880" eaLnBrk="1" fontAlgn="auto" hangingPunct="1">
              <a:defRPr/>
            </a:pPr>
            <a:r>
              <a:rPr lang="sr-Cyrl-RS" sz="2000" dirty="0">
                <a:latin typeface="Comic Sans MS" panose="030F0702030302020204" pitchFamily="66" charset="0"/>
              </a:rPr>
              <a:t>о</a:t>
            </a:r>
            <a:r>
              <a:rPr lang="en-US" sz="2000" dirty="0" err="1">
                <a:latin typeface="Comic Sans MS" panose="030F0702030302020204" pitchFamily="66" charset="0"/>
              </a:rPr>
              <a:t>бликовање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пластелина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или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теста</a:t>
            </a:r>
            <a:endParaRPr lang="sr-Cyrl-RS" sz="2000" dirty="0"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defRPr/>
            </a:pPr>
            <a:r>
              <a:rPr lang="en-US" sz="2000" dirty="0" err="1">
                <a:latin typeface="Comic Sans MS" panose="030F0702030302020204" pitchFamily="66" charset="0"/>
              </a:rPr>
              <a:t>стискање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мекане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лоптице</a:t>
            </a:r>
            <a:endParaRPr lang="sr-Cyrl-RS" sz="2000" dirty="0"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defRPr/>
            </a:pPr>
            <a:r>
              <a:rPr lang="en-US" sz="2000" dirty="0" err="1">
                <a:latin typeface="Comic Sans MS" panose="030F0702030302020204" pitchFamily="66" charset="0"/>
              </a:rPr>
              <a:t>цртање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кратком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оловком</a:t>
            </a:r>
            <a:endParaRPr lang="sr-Cyrl-RS" sz="2000" dirty="0"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defRPr/>
            </a:pPr>
            <a:r>
              <a:rPr lang="en-US" sz="2000" dirty="0" err="1">
                <a:latin typeface="Comic Sans MS" panose="030F0702030302020204" pitchFamily="66" charset="0"/>
              </a:rPr>
              <a:t>узимање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ситних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предмета</a:t>
            </a:r>
            <a:endParaRPr lang="sr-Cyrl-RS" sz="2000" dirty="0"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defRPr/>
            </a:pPr>
            <a:r>
              <a:rPr lang="en-US" sz="2000" dirty="0" err="1">
                <a:latin typeface="Comic Sans MS" panose="030F0702030302020204" pitchFamily="66" charset="0"/>
              </a:rPr>
              <a:t>цртање</a:t>
            </a:r>
            <a:r>
              <a:rPr lang="en-US" sz="2000" dirty="0"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</a:rPr>
              <a:t>бојење</a:t>
            </a:r>
            <a:r>
              <a:rPr lang="en-US" sz="2000" dirty="0"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</a:rPr>
              <a:t>сецкање</a:t>
            </a:r>
            <a:r>
              <a:rPr lang="en-US" sz="2000" dirty="0"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</a:rPr>
              <a:t>лепљење</a:t>
            </a:r>
            <a:endParaRPr lang="sr-Cyrl-RS" sz="2000" dirty="0"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defRPr/>
            </a:pPr>
            <a:endParaRPr lang="sr-Cyrl-RS" dirty="0"/>
          </a:p>
          <a:p>
            <a:pPr marL="182880" indent="-182880" eaLnBrk="1" fontAlgn="auto" hangingPunct="1">
              <a:defRPr/>
            </a:pPr>
            <a:endParaRPr lang="sr-Latn-RS" dirty="0"/>
          </a:p>
        </p:txBody>
      </p:sp>
      <p:sp>
        <p:nvSpPr>
          <p:cNvPr id="24580" name="Content Placeholder 4"/>
          <p:cNvSpPr>
            <a:spLocks noGrp="1"/>
          </p:cNvSpPr>
          <p:nvPr>
            <p:ph sz="half" idx="2"/>
          </p:nvPr>
        </p:nvSpPr>
        <p:spPr>
          <a:xfrm>
            <a:off x="4689475" y="2111375"/>
            <a:ext cx="4038600" cy="4525963"/>
          </a:xfrm>
        </p:spPr>
        <p:txBody>
          <a:bodyPr/>
          <a:lstStyle/>
          <a:p>
            <a:pPr marL="182880" indent="-182880" eaLnBrk="1" fontAlgn="auto" hangingPunct="1">
              <a:defRPr/>
            </a:pPr>
            <a:r>
              <a:rPr lang="en-US" sz="2000">
                <a:latin typeface="Comic Sans MS" panose="030F0702030302020204" pitchFamily="66" charset="0"/>
              </a:rPr>
              <a:t>сипање и пресипање</a:t>
            </a:r>
            <a:endParaRPr lang="sr-Cyrl-RS" sz="2000"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defRPr/>
            </a:pPr>
            <a:r>
              <a:rPr lang="en-US" sz="2000">
                <a:latin typeface="Comic Sans MS" panose="030F0702030302020204" pitchFamily="66" charset="0"/>
              </a:rPr>
              <a:t>грађење лего или сличним коцкицама</a:t>
            </a:r>
            <a:endParaRPr lang="sr-Cyrl-RS" sz="2000"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defRPr/>
            </a:pPr>
            <a:r>
              <a:rPr lang="en-US" sz="2000">
                <a:latin typeface="Comic Sans MS" panose="030F0702030302020204" pitchFamily="66" charset="0"/>
              </a:rPr>
              <a:t>низање перлица или тестенине на штапиће</a:t>
            </a:r>
            <a:endParaRPr lang="sr-Cyrl-RS" sz="2000"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defRPr/>
            </a:pPr>
            <a:r>
              <a:rPr lang="sr-Cyrl-RS" sz="2000"/>
              <a:t>..........</a:t>
            </a:r>
          </a:p>
          <a:p>
            <a:pPr marL="182880" indent="-182880" eaLnBrk="1" fontAlgn="auto" hangingPunct="1">
              <a:defRPr/>
            </a:pPr>
            <a:endParaRPr lang="sr-Latn-RS"/>
          </a:p>
        </p:txBody>
      </p:sp>
      <p:pic>
        <p:nvPicPr>
          <p:cNvPr id="25605" name="Picture 12" descr="https://encrypted-tbn0.gstatic.com/images?q=tbn:ANd9GcRsoMuE4XLHDOVKxKzrF3XeQeYMptEduQJDRr-zlRnyeqcm8cGc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45063"/>
            <a:ext cx="324643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 descr="https://encrypted-tbn1.gstatic.com/images?q=tbn:ANd9GcTqEyH2ack9mvr9XomAIhg1BVVtnmaN8hf1iDJ8-8TpaiyRpCP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960938"/>
            <a:ext cx="2070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 descr="https://encrypted-tbn0.gstatic.com/images?q=tbn:ANd9GcQd2qm8i6BVOymgXIn7TbhQ81-_h6IbjM25mGDayZVLvIIXIhoM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94781"/>
            <a:ext cx="2016125" cy="164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strips dir="rd"/>
      </p:transition>
    </mc:Choice>
    <mc:Fallback xmlns="">
      <p:transition advTm="7000">
        <p:strips dir="rd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https://encrypted-tbn0.gstatic.com/images?q=tbn:ANd9GcRe1E2eKSLHTa-ClVpH9HdixRkZ9svA-l0CVpqxKQ6kXL1emSh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635">
            <a:off x="492079" y="5233245"/>
            <a:ext cx="2156380" cy="143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1392238"/>
            <a:ext cx="8763000" cy="368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sr-Latn-RS" sz="1200" dirty="0"/>
          </a:p>
          <a:p>
            <a:pPr algn="ctr" eaLnBrk="1" hangingPunct="1">
              <a:spcBef>
                <a:spcPct val="20000"/>
              </a:spcBef>
            </a:pPr>
            <a:r>
              <a:rPr lang="sr-Cyrl-CS" sz="3200" dirty="0"/>
              <a:t>СТРПЉЕЊЕ    </a:t>
            </a:r>
          </a:p>
          <a:p>
            <a:pPr algn="ctr" eaLnBrk="1" hangingPunct="1">
              <a:spcBef>
                <a:spcPct val="20000"/>
              </a:spcBef>
            </a:pPr>
            <a:r>
              <a:rPr lang="sr-Cyrl-RS" sz="2000" b="1" dirty="0"/>
              <a:t>Похвале....</a:t>
            </a:r>
          </a:p>
          <a:p>
            <a:pPr algn="ctr" eaLnBrk="1" hangingPunct="1">
              <a:spcBef>
                <a:spcPct val="20000"/>
              </a:spcBef>
            </a:pPr>
            <a:r>
              <a:rPr lang="sr-Latn-RS" sz="2000" b="1" dirty="0"/>
              <a:t>   </a:t>
            </a:r>
            <a:r>
              <a:rPr lang="sr-Cyrl-RS" sz="2000" b="1" dirty="0"/>
              <a:t>Укључивање у свакодневне активности у породици</a:t>
            </a:r>
            <a:r>
              <a:rPr lang="sr-Latn-RS" sz="2000" b="1" dirty="0"/>
              <a:t> </a:t>
            </a:r>
            <a:endParaRPr lang="sr-Cyrl-RS" sz="2000" b="1" dirty="0"/>
          </a:p>
          <a:p>
            <a:pPr algn="ctr" eaLnBrk="1" hangingPunct="1">
              <a:spcBef>
                <a:spcPct val="20000"/>
              </a:spcBef>
            </a:pPr>
            <a:endParaRPr lang="sr-Latn-RS" sz="1400" b="1" dirty="0"/>
          </a:p>
          <a:p>
            <a:pPr algn="ctr" eaLnBrk="1" hangingPunct="1">
              <a:spcBef>
                <a:spcPct val="20000"/>
              </a:spcBef>
            </a:pPr>
            <a:r>
              <a:rPr lang="sr-Cyrl-CS" sz="2000" dirty="0">
                <a:latin typeface="Comic Sans MS" panose="030F0702030302020204" pitchFamily="66" charset="0"/>
              </a:rPr>
              <a:t>Подстичите дете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да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долази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sr-Cyrl-C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само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до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решења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endParaRPr lang="sr-Cyrl-RS" sz="2000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000" dirty="0" err="1">
                <a:latin typeface="Comic Sans MS" panose="030F0702030302020204" pitchFamily="66" charset="0"/>
              </a:rPr>
              <a:t>тако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што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ћете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га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наводити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да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само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закључује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преко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самосталног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опажања</a:t>
            </a:r>
            <a:r>
              <a:rPr lang="en-US" sz="2000" dirty="0">
                <a:latin typeface="Comic Sans MS" panose="030F0702030302020204" pitchFamily="66" charset="0"/>
              </a:rPr>
              <a:t> и </a:t>
            </a:r>
            <a:r>
              <a:rPr lang="en-US" sz="2000" dirty="0" err="1">
                <a:latin typeface="Comic Sans MS" panose="030F0702030302020204" pitchFamily="66" charset="0"/>
              </a:rPr>
              <a:t>уочавања</a:t>
            </a:r>
            <a:r>
              <a:rPr lang="en-US" sz="2000" dirty="0">
                <a:latin typeface="Comic Sans MS" panose="030F0702030302020204" pitchFamily="66" charset="0"/>
              </a:rPr>
              <a:t>. </a:t>
            </a:r>
            <a:endParaRPr lang="sr-Cyrl-RS" sz="20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000" dirty="0" err="1">
                <a:latin typeface="Comic Sans MS" panose="030F0702030302020204" pitchFamily="66" charset="0"/>
              </a:rPr>
              <a:t>Дозволите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му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да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размисли</a:t>
            </a:r>
            <a:r>
              <a:rPr lang="en-US" sz="2000" dirty="0"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</a:rPr>
              <a:t>проба</a:t>
            </a:r>
            <a:r>
              <a:rPr lang="en-US" sz="2000" dirty="0">
                <a:latin typeface="Comic Sans MS" panose="030F0702030302020204" pitchFamily="66" charset="0"/>
              </a:rPr>
              <a:t>,</a:t>
            </a:r>
            <a:r>
              <a:rPr lang="sr-Cyrl-C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увежба</a:t>
            </a:r>
            <a:r>
              <a:rPr lang="en-US" sz="2000" dirty="0">
                <a:latin typeface="Comic Sans MS" panose="030F0702030302020204" pitchFamily="66" charset="0"/>
              </a:rPr>
              <a:t> и</a:t>
            </a:r>
            <a:r>
              <a:rPr lang="sr-Cyrl-C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научи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само</a:t>
            </a:r>
            <a:r>
              <a:rPr lang="sr-Cyrl-CS" sz="3600" dirty="0">
                <a:latin typeface="Comic Sans MS" panose="030F0702030302020204" pitchFamily="66" charset="0"/>
              </a:rPr>
              <a:t>.</a:t>
            </a:r>
            <a:endParaRPr lang="sr-Latn-CS" sz="3600" dirty="0">
              <a:latin typeface="Comic Sans MS" panose="030F0702030302020204" pitchFamily="66" charset="0"/>
            </a:endParaRPr>
          </a:p>
        </p:txBody>
      </p:sp>
      <p:pic>
        <p:nvPicPr>
          <p:cNvPr id="26628" name="Picture 25" descr="2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77888"/>
            <a:ext cx="803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699" y="378916"/>
            <a:ext cx="8804275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r-Cyrl-CS" b="1" dirty="0">
                <a:solidFill>
                  <a:srgbClr val="AC00AC"/>
                </a:solidFill>
                <a:latin typeface="Comic Sans MS" panose="030F0702030302020204" pitchFamily="66" charset="0"/>
              </a:rPr>
              <a:t>РАЗВИЈАЈТЕ КОД ДЕТЕТА САМОСТАЛНОСТ</a:t>
            </a:r>
            <a:endParaRPr lang="sr-Latn-RS" b="1" dirty="0">
              <a:solidFill>
                <a:srgbClr val="AC00AC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sr-Cyrl-CS" b="1" dirty="0">
                <a:solidFill>
                  <a:srgbClr val="AC00AC"/>
                </a:solidFill>
                <a:latin typeface="Comic Sans MS" panose="030F0702030302020204" pitchFamily="66" charset="0"/>
              </a:rPr>
              <a:t> И САМОПОУЗДАЊЕ </a:t>
            </a:r>
            <a:endParaRPr lang="sr-Latn-CS" dirty="0">
              <a:solidFill>
                <a:srgbClr val="AC00AC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30" name="Picture 7" descr="https://encrypted-tbn0.gstatic.com/images?q=tbn:ANd9GcT_V81G0AKAmzPAfr25IVXb5mExAZFuOpybKkoAqGTdeqWoPL3GY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4529">
            <a:off x="5438999" y="5081586"/>
            <a:ext cx="2598602" cy="14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strips dir="rd"/>
      </p:transition>
    </mc:Choice>
    <mc:Fallback xmlns="">
      <p:transition advTm="7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152400" y="1861514"/>
            <a:ext cx="8763000" cy="30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sr-Cyrl-CS" sz="3200" b="1" dirty="0">
                <a:solidFill>
                  <a:srgbClr val="FF0066"/>
                </a:solidFill>
                <a:latin typeface="Comic Sans MS" pitchFamily="66" charset="0"/>
              </a:rPr>
              <a:t>Ако ваше дете није савладало неку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sr-Cyrl-CS" sz="3200" b="1" dirty="0">
                <a:solidFill>
                  <a:srgbClr val="FF0066"/>
                </a:solidFill>
                <a:latin typeface="Comic Sans MS" pitchFamily="66" charset="0"/>
              </a:rPr>
              <a:t>од наведених вештина, </a:t>
            </a:r>
            <a:r>
              <a:rPr lang="sr-Cyrl-CS" sz="32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брините</a:t>
            </a:r>
            <a:r>
              <a:rPr lang="en-US" sz="3200" b="1" dirty="0">
                <a:solidFill>
                  <a:srgbClr val="FF0066"/>
                </a:solidFill>
                <a:latin typeface="Comic Sans MS" pitchFamily="66" charset="0"/>
              </a:rPr>
              <a:t>!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sr-Cyrl-CS" sz="3200" b="1" dirty="0">
                <a:solidFill>
                  <a:srgbClr val="FF0066"/>
                </a:solidFill>
                <a:latin typeface="Comic Sans MS" pitchFamily="66" charset="0"/>
              </a:rPr>
              <a:t>У </a:t>
            </a:r>
            <a:r>
              <a:rPr lang="sr-Cyrl-CS" sz="4400" b="1" dirty="0">
                <a:solidFill>
                  <a:srgbClr val="AC00AC"/>
                </a:solidFill>
                <a:latin typeface="Comic Sans MS" pitchFamily="66" charset="0"/>
              </a:rPr>
              <a:t>школи</a:t>
            </a:r>
            <a:r>
              <a:rPr lang="sr-Cyrl-CS" sz="3200" b="1" dirty="0">
                <a:solidFill>
                  <a:srgbClr val="FF0066"/>
                </a:solidFill>
                <a:latin typeface="Comic Sans MS" pitchFamily="66" charset="0"/>
              </a:rPr>
              <a:t> ће научити све то </a:t>
            </a:r>
            <a:endParaRPr lang="sr-Latn-RS" sz="3200" b="1" dirty="0">
              <a:solidFill>
                <a:srgbClr val="FF0066"/>
              </a:solidFill>
              <a:latin typeface="Comic Sans MS" pitchFamily="66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sr-Cyrl-CS" sz="3200" b="1" dirty="0">
                <a:solidFill>
                  <a:srgbClr val="FF0066"/>
                </a:solidFill>
                <a:latin typeface="Comic Sans MS" pitchFamily="66" charset="0"/>
              </a:rPr>
              <a:t>и још много тога новог и занимљивог</a:t>
            </a:r>
            <a:r>
              <a:rPr lang="en-US" sz="3200" b="1" dirty="0">
                <a:solidFill>
                  <a:srgbClr val="FF0066"/>
                </a:solidFill>
                <a:latin typeface="Comic Sans MS" pitchFamily="66" charset="0"/>
              </a:rPr>
              <a:t>!</a:t>
            </a:r>
            <a:endParaRPr lang="sr-Cyrl-CS" sz="3200" b="1" dirty="0">
              <a:solidFill>
                <a:srgbClr val="FF0066"/>
              </a:solidFill>
              <a:latin typeface="Comic Sans MS" pitchFamily="66" charset="0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sr-Latn-CS" dirty="0"/>
          </a:p>
        </p:txBody>
      </p:sp>
      <p:pic>
        <p:nvPicPr>
          <p:cNvPr id="27651" name="Picture 7" descr="13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1285875"/>
            <a:ext cx="609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https://encrypted-tbn1.gstatic.com/images?q=tbn:ANd9GcTCQcnG7nnHEqn1ozjYhO3Nt77Qcdl_qVjF7MLcm7wFXaTCo-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200"/>
            <a:ext cx="25908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http://www.novosti.rs/upload/images/2012/07/01/bgd-prvac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4876800"/>
            <a:ext cx="32924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https://encrypted-tbn1.gstatic.com/images?q=tbn:ANd9GcRg4x9cR2UpL2a8z0gkk9VoVbdqR6q4z7Txdt7lE0oGSiDE66S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4505325"/>
            <a:ext cx="15144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strips dir="rd"/>
      </p:transition>
    </mc:Choice>
    <mc:Fallback xmlns="">
      <p:transition advTm="7000">
        <p:strips dir="rd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5"/>
          <p:cNvSpPr>
            <a:spLocks noChangeArrowheads="1" noChangeShapeType="1" noTextEdit="1"/>
          </p:cNvSpPr>
          <p:nvPr/>
        </p:nvSpPr>
        <p:spPr bwMode="auto">
          <a:xfrm>
            <a:off x="609600" y="3352800"/>
            <a:ext cx="8229600" cy="3200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endParaRPr lang="sr-Latn-R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7848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Школа и родитељи имају заједнички задатак:</a:t>
            </a:r>
            <a:br>
              <a:rPr lang="sr-Latn-R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sr-Cyrl-R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sr-Cyrl-RS" sz="4000" dirty="0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 помогну да се дете/ученик формира тако</a:t>
            </a:r>
            <a:r>
              <a:rPr lang="sr-Cyrl-R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Cyrl-RS" sz="4000" dirty="0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 буде одличан човек, </a:t>
            </a:r>
            <a:br>
              <a:rPr lang="sr-Latn-RS" sz="4000" dirty="0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sr-Cyrl-RS" sz="4000" dirty="0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уз то не мора бити одличан ђак</a:t>
            </a:r>
            <a:endParaRPr lang="sr-Latn-RS" sz="4000" dirty="0">
              <a:solidFill>
                <a:srgbClr val="AC00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wipe dir="d"/>
      </p:transition>
    </mc:Choice>
    <mc:Fallback xmlns="">
      <p:transition advTm="7000">
        <p:wipe dir="d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3" descr="https://encrypted-tbn2.gstatic.com/images?q=tbn:ANd9GcTCCmdPbb9BFnUVYTU6kNxD4ciTK1Z9e6AmXF2iOjSJ_jukjTYX0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171">
            <a:off x="3264535" y="2711245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7" descr="https://encrypted-tbn2.gstatic.com/images?q=tbn:ANd9GcQN83Vmqzf3CH8L_OpbBWN8lbfiZ1VxQV7GoJaduboxeiCLJOOuh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9096">
            <a:off x="4535488" y="4829175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228600" y="185788"/>
            <a:ext cx="7772400" cy="137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  <a:defRPr/>
            </a:pPr>
            <a:r>
              <a:rPr lang="sr-Cyrl-CS" sz="2800" dirty="0">
                <a:solidFill>
                  <a:srgbClr val="AC00AC"/>
                </a:solidFill>
                <a:latin typeface="Comic Sans MS" panose="030F0702030302020204" pitchFamily="66" charset="0"/>
                <a:cs typeface="+mn-cs"/>
              </a:rPr>
              <a:t>       </a:t>
            </a:r>
            <a:r>
              <a:rPr lang="en-US" sz="2800" b="1" dirty="0">
                <a:solidFill>
                  <a:srgbClr val="AC00AC"/>
                </a:solidFill>
                <a:latin typeface="Comic Sans MS" panose="030F0702030302020204" pitchFamily="66" charset="0"/>
                <a:cs typeface="+mn-cs"/>
              </a:rPr>
              <a:t>БУДИТЕ ПОЗИТИВНИ ПРИМЕР </a:t>
            </a:r>
            <a:endParaRPr lang="sr-Cyrl-CS" sz="2800" b="1" dirty="0">
              <a:solidFill>
                <a:srgbClr val="AC00AC"/>
              </a:solidFill>
              <a:latin typeface="Comic Sans MS" panose="030F0702030302020204" pitchFamily="66" charset="0"/>
              <a:cs typeface="+mn-cs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sr-Cyrl-CS" sz="2800" b="1" dirty="0">
                <a:solidFill>
                  <a:srgbClr val="AC00AC"/>
                </a:solidFill>
                <a:latin typeface="Comic Sans MS" panose="030F0702030302020204" pitchFamily="66" charset="0"/>
                <a:cs typeface="+mn-cs"/>
              </a:rPr>
              <a:t>                   </a:t>
            </a:r>
            <a:r>
              <a:rPr lang="en-US" sz="2800" b="1" dirty="0">
                <a:solidFill>
                  <a:srgbClr val="AC00AC"/>
                </a:solidFill>
                <a:latin typeface="Comic Sans MS" panose="030F0702030302020204" pitchFamily="66" charset="0"/>
                <a:cs typeface="+mn-cs"/>
              </a:rPr>
              <a:t>СВОМ ДЕТЕТУ! </a:t>
            </a:r>
            <a:endParaRPr lang="sr-Cyrl-RS" sz="2800" b="1" dirty="0">
              <a:solidFill>
                <a:srgbClr val="AC00AC"/>
              </a:solidFill>
              <a:latin typeface="Comic Sans MS" panose="030F0702030302020204" pitchFamily="66" charset="0"/>
              <a:cs typeface="+mn-cs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dirty="0">
                <a:latin typeface="Arial" charset="0"/>
                <a:cs typeface="+mn-cs"/>
              </a:rPr>
              <a:t> </a:t>
            </a:r>
            <a:endParaRPr lang="sr-Latn-CS" dirty="0">
              <a:latin typeface="Arial" charset="0"/>
              <a:cs typeface="+mn-cs"/>
            </a:endParaRPr>
          </a:p>
        </p:txBody>
      </p:sp>
      <p:pic>
        <p:nvPicPr>
          <p:cNvPr id="28677" name="Picture 8" descr="19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2277"/>
            <a:ext cx="530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 descr="https://encrypted-tbn1.gstatic.com/images?q=tbn:ANd9GcRw7_KbWNMSMWg-XYj8NojPp9Mr5EnLvHquonk1BxfosK1qd3WT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8902">
            <a:off x="6089129" y="2568370"/>
            <a:ext cx="22479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9" descr="https://encrypted-tbn1.gstatic.com/images?q=tbn:ANd9GcQe3x_DAlb_hjmz5EJbqeqWx5FC1i3STEd52qHkStJHTcrlRyC5a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319">
            <a:off x="2347913" y="4543425"/>
            <a:ext cx="2190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1" descr="https://encrypted-tbn1.gstatic.com/images?q=tbn:ANd9GcR1fxW_1L6ghhzA9fGoHTAogFTtlnUrCnqDcmn0GOl0s1mgpbclq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6581">
            <a:off x="533400" y="3249613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8832" y="1236398"/>
            <a:ext cx="792480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sr-Cyrl-CS" sz="3600" dirty="0">
                <a:latin typeface="Comic Sans MS" panose="030F0702030302020204" pitchFamily="66" charset="0"/>
              </a:rPr>
              <a:t>Понашајте се онако </a:t>
            </a:r>
            <a:endParaRPr lang="sr-Latn-RS" sz="36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sr-Cyrl-CS" sz="3600" dirty="0">
                <a:latin typeface="Comic Sans MS" panose="030F0702030302020204" pitchFamily="66" charset="0"/>
              </a:rPr>
              <a:t>како желите да се Ваше дете понаша!</a:t>
            </a:r>
            <a:endParaRPr lang="sr-Latn-CS" sz="3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strips dir="rd"/>
      </p:transition>
    </mc:Choice>
    <mc:Fallback xmlns="">
      <p:transition advTm="7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465137"/>
            <a:ext cx="8686800" cy="5927725"/>
          </a:xfrm>
        </p:spPr>
        <p:txBody>
          <a:bodyPr/>
          <a:lstStyle/>
          <a:p>
            <a:pPr marL="0" indent="0" algn="ctr" eaLnBrk="1" fontAlgn="auto" hangingPunct="1">
              <a:lnSpc>
                <a:spcPct val="150000"/>
              </a:lnSpc>
              <a:buFontTx/>
              <a:buNone/>
              <a:defRPr/>
            </a:pPr>
            <a:r>
              <a:rPr lang="sr-Cyrl-RS" sz="6000" dirty="0">
                <a:solidFill>
                  <a:srgbClr val="C00000"/>
                </a:solidFill>
                <a:latin typeface="Comic Sans MS" panose="030F0702030302020204" pitchFamily="66" charset="0"/>
              </a:rPr>
              <a:t>Н</a:t>
            </a:r>
            <a:r>
              <a:rPr lang="pt-BR" sz="6000" dirty="0">
                <a:solidFill>
                  <a:srgbClr val="C00000"/>
                </a:solidFill>
                <a:latin typeface="Comic Sans MS" panose="030F0702030302020204" pitchFamily="66" charset="0"/>
              </a:rPr>
              <a:t>е заборавите, деца нас </a:t>
            </a:r>
            <a:r>
              <a:rPr lang="pt-BR" sz="6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чешће гледају</a:t>
            </a:r>
            <a:r>
              <a:rPr lang="pt-BR" sz="6000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endParaRPr lang="sr-Latn-RS" sz="6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 eaLnBrk="1" fontAlgn="auto" hangingPunct="1">
              <a:lnSpc>
                <a:spcPct val="150000"/>
              </a:lnSpc>
              <a:buFontTx/>
              <a:buNone/>
              <a:defRPr/>
            </a:pPr>
            <a:r>
              <a:rPr lang="pt-BR" sz="6000" dirty="0">
                <a:solidFill>
                  <a:srgbClr val="C00000"/>
                </a:solidFill>
                <a:latin typeface="Comic Sans MS" panose="030F0702030302020204" pitchFamily="66" charset="0"/>
              </a:rPr>
              <a:t>него што нас слушају. </a:t>
            </a:r>
            <a:endParaRPr lang="sr-Cyrl-RS" sz="6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eaLnBrk="1" fontAlgn="auto" hangingPunct="1">
              <a:lnSpc>
                <a:spcPct val="150000"/>
              </a:lnSpc>
              <a:buFontTx/>
              <a:buNone/>
              <a:defRPr/>
            </a:pPr>
            <a:endParaRPr lang="sr-Cyrl-RS" sz="6000" b="1" dirty="0"/>
          </a:p>
          <a:p>
            <a:pPr marL="182880" indent="-182880" eaLnBrk="1" fontAlgn="auto" hangingPunct="1">
              <a:defRPr/>
            </a:pPr>
            <a:endParaRPr lang="sr-Latn-R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strips dir="rd"/>
      </p:transition>
    </mc:Choice>
    <mc:Fallback xmlns="">
      <p:transition advTm="7000">
        <p:strips dir="rd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457200"/>
            <a:ext cx="8229600" cy="5851525"/>
          </a:xfrm>
        </p:spPr>
        <p:txBody>
          <a:bodyPr>
            <a:normAutofit fontScale="92500" lnSpcReduction="10000"/>
          </a:bodyPr>
          <a:lstStyle/>
          <a:p>
            <a:pPr marL="182880" indent="-182880" algn="ctr" eaLnBrk="1" fontAlgn="auto" hangingPunct="1">
              <a:buFontTx/>
              <a:buNone/>
              <a:defRPr/>
            </a:pPr>
            <a:r>
              <a:rPr lang="sr-Cyrl-CS" sz="2800" b="1" dirty="0">
                <a:solidFill>
                  <a:schemeClr val="accent5"/>
                </a:solidFill>
                <a:latin typeface="Comic Sans MS" pitchFamily="66" charset="0"/>
              </a:rPr>
              <a:t>ВАШЕ ДЕТЕ ЈЕ НА ШКОЛСКОМ ПРАГУ.</a:t>
            </a:r>
            <a:r>
              <a:rPr lang="en-US" sz="2800" b="1" dirty="0">
                <a:solidFill>
                  <a:schemeClr val="accent5"/>
                </a:solidFill>
                <a:latin typeface="Comic Sans MS" pitchFamily="66" charset="0"/>
              </a:rPr>
              <a:t> </a:t>
            </a:r>
            <a:endParaRPr lang="sr-Cyrl-CS" sz="2800" b="1" dirty="0">
              <a:solidFill>
                <a:schemeClr val="accent5"/>
              </a:solidFill>
              <a:latin typeface="Comic Sans MS" pitchFamily="66" charset="0"/>
            </a:endParaRPr>
          </a:p>
          <a:p>
            <a:pPr marL="182880" indent="-182880" algn="ctr" eaLnBrk="1" fontAlgn="auto" hangingPunct="1">
              <a:buFontTx/>
              <a:buNone/>
              <a:defRPr/>
            </a:pPr>
            <a:r>
              <a:rPr lang="sr-Cyrl-CS" sz="2800" b="1" u="sng" dirty="0">
                <a:solidFill>
                  <a:schemeClr val="accent5"/>
                </a:solidFill>
                <a:latin typeface="Comic Sans MS" pitchFamily="66" charset="0"/>
              </a:rPr>
              <a:t>ПОМОЗИТЕ МУ ДА ГА ПРЕЂЕ ШТО ЛАКШЕ</a:t>
            </a:r>
          </a:p>
          <a:p>
            <a:pPr marL="182880" indent="-182880" eaLnBrk="1" fontAlgn="auto" hangingPunct="1">
              <a:buFontTx/>
              <a:buNone/>
              <a:defRPr/>
            </a:pPr>
            <a:endParaRPr lang="sr-Cyrl-CS" sz="1200" b="1" u="sng" dirty="0">
              <a:solidFill>
                <a:schemeClr val="accent5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sr-Cyrl-CS" sz="1600" b="1" dirty="0">
                <a:solidFill>
                  <a:srgbClr val="AC00AC"/>
                </a:solidFill>
                <a:latin typeface="Comic Sans MS" pitchFamily="66" charset="0"/>
              </a:rPr>
              <a:t>ОСПОСОБЉЕНО ЗА ОНО ШТО ГА ЧЕКА, </a:t>
            </a:r>
          </a:p>
          <a:p>
            <a:pPr>
              <a:defRPr/>
            </a:pPr>
            <a:endParaRPr lang="sr-Cyrl-CS" sz="1600" b="1" dirty="0">
              <a:solidFill>
                <a:srgbClr val="AC00AC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sr-Cyrl-CS" sz="1600" b="1" dirty="0">
                <a:solidFill>
                  <a:srgbClr val="AC00AC"/>
                </a:solidFill>
                <a:latin typeface="Comic Sans MS" pitchFamily="66" charset="0"/>
              </a:rPr>
              <a:t>СИГУРНО У СЕБЕ, </a:t>
            </a:r>
          </a:p>
          <a:p>
            <a:pPr>
              <a:defRPr/>
            </a:pPr>
            <a:endParaRPr lang="sr-Cyrl-CS" sz="1600" b="1" dirty="0">
              <a:solidFill>
                <a:srgbClr val="AC00AC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sr-Cyrl-CS" sz="1600" b="1" dirty="0">
                <a:solidFill>
                  <a:srgbClr val="AC00AC"/>
                </a:solidFill>
                <a:latin typeface="Comic Sans MS" pitchFamily="66" charset="0"/>
              </a:rPr>
              <a:t>МОТИВИСАНО ЗА УСПЕХ</a:t>
            </a:r>
            <a:r>
              <a:rPr lang="en-US" sz="1600" b="1" dirty="0">
                <a:solidFill>
                  <a:srgbClr val="AC00AC"/>
                </a:solidFill>
                <a:latin typeface="Comic Sans MS" pitchFamily="66" charset="0"/>
              </a:rPr>
              <a:t> </a:t>
            </a:r>
            <a:endParaRPr lang="sr-Cyrl-RS" sz="1600" b="1" dirty="0">
              <a:solidFill>
                <a:srgbClr val="AC00AC"/>
              </a:solidFill>
              <a:latin typeface="Comic Sans MS" pitchFamily="66" charset="0"/>
            </a:endParaRPr>
          </a:p>
          <a:p>
            <a:pPr>
              <a:defRPr/>
            </a:pPr>
            <a:endParaRPr lang="sr-Cyrl-RS" sz="1600" b="1" dirty="0">
              <a:solidFill>
                <a:srgbClr val="AC00AC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sr-Cyrl-CS" sz="1600" b="1" dirty="0">
                <a:solidFill>
                  <a:srgbClr val="AC00AC"/>
                </a:solidFill>
                <a:latin typeface="Comic Sans MS" pitchFamily="66" charset="0"/>
              </a:rPr>
              <a:t>ЗАИНТЕРЕСОВАНО ЗА УЧЕЊЕ, </a:t>
            </a:r>
          </a:p>
          <a:p>
            <a:pPr>
              <a:defRPr/>
            </a:pPr>
            <a:endParaRPr lang="sr-Cyrl-CS" sz="1600" b="1" dirty="0">
              <a:solidFill>
                <a:srgbClr val="AC00AC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sr-Cyrl-CS" sz="1600" b="1" dirty="0">
                <a:solidFill>
                  <a:srgbClr val="AC00AC"/>
                </a:solidFill>
                <a:latin typeface="Comic Sans MS" pitchFamily="66" charset="0"/>
              </a:rPr>
              <a:t>       СА РАДОШЋУ И ОПТИМИЗМОМ</a:t>
            </a:r>
            <a:r>
              <a:rPr lang="sr-Cyrl-CS" sz="1200" b="1" dirty="0">
                <a:solidFill>
                  <a:srgbClr val="AC00AC"/>
                </a:solidFill>
                <a:latin typeface="Comic Sans MS" pitchFamily="66" charset="0"/>
              </a:rPr>
              <a:t>.</a:t>
            </a:r>
          </a:p>
          <a:p>
            <a:pPr marL="182880" indent="-182880" eaLnBrk="1" fontAlgn="auto" hangingPunct="1">
              <a:buFontTx/>
              <a:buNone/>
              <a:defRPr/>
            </a:pPr>
            <a:endParaRPr lang="sr-Cyrl-CS" sz="1200" b="1" dirty="0">
              <a:solidFill>
                <a:schemeClr val="accent6">
                  <a:lumMod val="25000"/>
                </a:schemeClr>
              </a:solidFill>
              <a:latin typeface="Comic Sans MS" pitchFamily="66" charset="0"/>
            </a:endParaRPr>
          </a:p>
          <a:p>
            <a:pPr marL="182880" indent="-182880" algn="ctr" eaLnBrk="1" fontAlgn="auto" hangingPunct="1">
              <a:lnSpc>
                <a:spcPct val="160000"/>
              </a:lnSpc>
              <a:buFontTx/>
              <a:buNone/>
              <a:defRPr/>
            </a:pPr>
            <a:r>
              <a:rPr lang="en-US" sz="1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sr-Cyrl-CS" sz="1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sr-Cyrl-CS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ДЕТЕТОВ УСПЕХ БИЋЕ И ВАШ УСПЕХ, ДЕТЕТОВА СРЕЋА БИЋЕ И ВАША СРЕЋА</a:t>
            </a:r>
            <a:r>
              <a:rPr lang="sr-Cyrl-C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endParaRPr lang="sr-Latn-R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3" name="Picture 10" descr="https://encrypted-tbn2.gstatic.com/images?q=tbn:ANd9GcRi3bxEPGl2PTYjBtzGmnX9TOXEr57z1MxpktRArosvCMa9el4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28575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strips dir="rd"/>
      </p:transition>
    </mc:Choice>
    <mc:Fallback xmlns="">
      <p:transition advTm="7000">
        <p:strips dir="rd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312518C-F8CD-4843-896F-9333D6B821C8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705110457"/>
              </p:ext>
            </p:extLst>
          </p:nvPr>
        </p:nvGraphicFramePr>
        <p:xfrm>
          <a:off x="304800" y="141272"/>
          <a:ext cx="8534400" cy="6655832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48472794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3093006031"/>
                    </a:ext>
                  </a:extLst>
                </a:gridCol>
              </a:tblGrid>
              <a:tr h="26019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R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 потребна за упис</a:t>
                      </a:r>
                      <a:endParaRPr lang="en-US" sz="18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sr-Cyrl-RS" sz="1500" noProof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Извод из матичне књиге рођених</a:t>
                      </a:r>
                    </a:p>
                    <a:p>
                      <a:pPr marL="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sr-Cyrl-RS" sz="1500" noProof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Уверење о похађању предшколског програма</a:t>
                      </a:r>
                    </a:p>
                    <a:p>
                      <a:pPr marL="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sr-Cyrl-RS" sz="1500" noProof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Доказ о </a:t>
                      </a:r>
                      <a:r>
                        <a:rPr lang="sr-Cyrl-RS" sz="1500" u="sng" noProof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лекарском прегледу</a:t>
                      </a:r>
                      <a:r>
                        <a:rPr lang="sr-Cyrl-RS" sz="1500" noProof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детета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sr-Cyrl-R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Родитељи приликом уписа детета не подносе ниједан документ у папирном облику – подаци из матичних књига рођених, евиденције пребивалишта и здравственог информационог система се прибављају по службеној дужности, електронским путем. Изузетно, ако је лекарски преглед обављен код приватног лекара, биће потребно да га родитељ донесе у школу. Ово се односи и на прибављање потврде о обављеном обавезном предшколском програму, </a:t>
                      </a:r>
                      <a:r>
                        <a:rPr lang="sr-Cyrl-RS" sz="14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коју такође захтев </a:t>
                      </a:r>
                      <a:r>
                        <a:rPr lang="sr-Cyrl-R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подноси школа, по службеној дужности.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53526622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R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Уџбеници</a:t>
                      </a:r>
                      <a:endParaRPr lang="en-US" sz="18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R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Имате могућност да поручите уџбенике у претплати у сарадњи са школом</a:t>
                      </a:r>
                      <a:endParaRPr lang="en-US" sz="15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725308538"/>
                  </a:ext>
                </a:extLst>
              </a:tr>
              <a:tr h="2491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R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Ужина</a:t>
                      </a:r>
                      <a:endParaRPr lang="en-US" sz="18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R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Ужина се спрема у школској кухињи </a:t>
                      </a:r>
                      <a:endParaRPr lang="en-US" sz="15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611234971"/>
                  </a:ext>
                </a:extLst>
              </a:tr>
              <a:tr h="6187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R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Продужени боравак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noProof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Школа пружа могућност </a:t>
                      </a:r>
                      <a:r>
                        <a:rPr lang="en-US" sz="1500" b="1" kern="1200" noProof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продуженог боравка</a:t>
                      </a:r>
                      <a:r>
                        <a:rPr lang="en-US" sz="1500" kern="1200" noProof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за ученике првог и другог разреда у ваннаставном времену. Ученици у продуженом боравку имају своје учитеље и учионицу са простором за </a:t>
                      </a:r>
                      <a:r>
                        <a:rPr lang="sr-Cyrl-RS" sz="1500" kern="1200" noProof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бројне</a:t>
                      </a:r>
                      <a:r>
                        <a:rPr lang="en-US" sz="1500" kern="1200" noProof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активности (читање, учење, израда домаћих задатака, игра, одмор).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Cyrl-CS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 боравка деце је </a:t>
                      </a:r>
                      <a:r>
                        <a:rPr lang="sr-Latn-RS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sr-Latn-RS" sz="15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sr-Cyrl-RS" sz="15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sr-Cyrl-RS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17</a:t>
                      </a:r>
                      <a:r>
                        <a:rPr lang="sr-Cyrl-RS" sz="15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500" b="1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344526777"/>
                  </a:ext>
                </a:extLst>
              </a:tr>
              <a:tr h="857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R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Заказивање разговора код психолога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sr-Cyrl-RS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Заказивање термина уписа, вршиће се од 1. 04. – 7. 04. 2025. године и то: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sr-Cyrl-RS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путем апликације на порталу еУправа – еЗаказивање термина за упис и тестирање детета у основној школи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sr-Cyrl-RS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путем телефона на број </a:t>
                      </a:r>
                      <a:r>
                        <a:rPr lang="sr-Cyrl-RS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06</a:t>
                      </a:r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5-3227976</a:t>
                      </a:r>
                      <a:r>
                        <a:rPr lang="sr-Cyrl-RS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 8</a:t>
                      </a:r>
                      <a:r>
                        <a:rPr lang="sr-Cyrl-RS" sz="1400" b="1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sr-Cyrl-RS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1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sr-Cyrl-RS" sz="1400" b="1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sr-Cyrl-RS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часова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sr-Cyrl-R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Родитељи у заказаном термину доводе децу у канцеларију психолога и педагога на тестирање и упис у први разред. 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sr-Latn-RS" sz="15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1131591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strips dir="rd"/>
      </p:transition>
    </mc:Choice>
    <mc:Fallback xmlns="">
      <p:transition advTm="7000">
        <p:strips dir="rd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638" y="76200"/>
            <a:ext cx="8229600" cy="655320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sr-Latn-RS" dirty="0">
              <a:sym typeface="Wingdings" panose="05000000000000000000" pitchFamily="2" charset="2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sr-Cyrl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anose="05000000000000000000" pitchFamily="2" charset="2"/>
              </a:rPr>
              <a:t>ПРИПРЕМА ЗА РАЗГОВОР КОД ПСИХОЛОГА.......</a:t>
            </a:r>
          </a:p>
          <a:p>
            <a:pPr eaLnBrk="1" hangingPunct="1">
              <a:defRPr/>
            </a:pPr>
            <a:r>
              <a:rPr lang="sr-Cyrl-CS" sz="2400" dirty="0">
                <a:latin typeface="Comic Sans MS" pitchFamily="66" charset="0"/>
              </a:rPr>
              <a:t> Можете му рећи да иде на први разговор за полазак у школу, где ће цртати и причати о стварима које зна.</a:t>
            </a:r>
            <a:endParaRPr lang="sr-Latn-RS" sz="2400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sr-Cyrl-CS" sz="2400" dirty="0">
                <a:latin typeface="Comic Sans MS" pitchFamily="66" charset="0"/>
              </a:rPr>
              <a:t>Важно је да дете не плашите школом и да на разговор дете дође опуштено, без стреса.</a:t>
            </a:r>
            <a:endParaRPr lang="sr-Latn-RS" sz="2400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sr-Cyrl-CS" sz="2400" dirty="0">
                <a:latin typeface="Comic Sans MS" pitchFamily="66" charset="0"/>
              </a:rPr>
              <a:t> Причајте му охрабрујуће ствари о школи и будућем учитељу.</a:t>
            </a:r>
            <a:endParaRPr lang="sr-Latn-RS" sz="2400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sr-Cyrl-CS" sz="2400" dirty="0">
                <a:latin typeface="Comic Sans MS" pitchFamily="66" charset="0"/>
              </a:rPr>
              <a:t>Ако је дете болесно или из неког разлога </a:t>
            </a:r>
            <a:r>
              <a:rPr lang="sr-Cyrl-RS" sz="2400" dirty="0">
                <a:latin typeface="Comic Sans MS" pitchFamily="66" charset="0"/>
              </a:rPr>
              <a:t>узнемирено, </a:t>
            </a:r>
            <a:r>
              <a:rPr lang="sr-Cyrl-CS" sz="2400" dirty="0">
                <a:latin typeface="Comic Sans MS" pitchFamily="66" charset="0"/>
              </a:rPr>
              <a:t>одложите разговор код психолога, (први утисак о школи детету је врло важан)</a:t>
            </a:r>
            <a:endParaRPr lang="sr-Latn-RS" sz="2400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sr-Cyrl-CS" sz="2400" dirty="0">
                <a:latin typeface="Comic Sans MS" pitchFamily="66" charset="0"/>
              </a:rPr>
              <a:t>Стрпљиво одговорите детету на сва питања у вези разговора код психолога, а након разговора  саслушајте његов доживљај тог искуства. </a:t>
            </a:r>
            <a:endParaRPr lang="sr-Latn-RS" sz="24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strips dir="rd"/>
      </p:transition>
    </mc:Choice>
    <mc:Fallback xmlns="">
      <p:transition advTm="7000">
        <p:strips dir="rd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304800"/>
            <a:ext cx="8534400" cy="630872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sr-Cyrl-R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Можда је добро погледати и послушати</a:t>
            </a:r>
          </a:p>
          <a:p>
            <a:pPr marL="0" indent="0" algn="ctr">
              <a:buNone/>
              <a:defRPr/>
            </a:pPr>
            <a:endParaRPr lang="sr-Cyrl-R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lnSpc>
                <a:spcPct val="160000"/>
              </a:lnSpc>
              <a:buNone/>
              <a:defRPr/>
            </a:pPr>
            <a:r>
              <a:rPr lang="en-US" sz="5400" dirty="0">
                <a:solidFill>
                  <a:srgbClr val="99CA3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https://www.youtube.com/watch?v=7EpPkcH0CnE</a:t>
            </a:r>
            <a:endParaRPr lang="sr-Latn-RS" sz="5400" dirty="0"/>
          </a:p>
          <a:p>
            <a:pPr marL="0" indent="0" algn="ctr">
              <a:lnSpc>
                <a:spcPct val="160000"/>
              </a:lnSpc>
              <a:buNone/>
              <a:defRPr/>
            </a:pPr>
            <a:endParaRPr lang="sr-Cyrl-RS" sz="3000" dirty="0">
              <a:hlinkClick r:id="rId3"/>
            </a:endParaRPr>
          </a:p>
          <a:p>
            <a:endParaRPr lang="sr-Latn-RS" sz="5400" dirty="0"/>
          </a:p>
        </p:txBody>
      </p:sp>
    </p:spTree>
    <p:extLst>
      <p:ext uri="{BB962C8B-B14F-4D97-AF65-F5344CB8AC3E}">
        <p14:creationId xmlns:p14="http://schemas.microsoft.com/office/powerpoint/2010/main" val="362842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strips dir="rd"/>
      </p:transition>
    </mc:Choice>
    <mc:Fallback xmlns="">
      <p:transition advTm="7000">
        <p:strips dir="rd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C5BB0C-30FC-4488-BD15-1F608E8D99D2}"/>
              </a:ext>
            </a:extLst>
          </p:cNvPr>
          <p:cNvSpPr/>
          <p:nvPr/>
        </p:nvSpPr>
        <p:spPr>
          <a:xfrm>
            <a:off x="342900" y="762000"/>
            <a:ext cx="8458200" cy="4889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  <a:defRPr/>
            </a:pPr>
            <a:r>
              <a:rPr lang="sr-Cyrl-RS" sz="44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ШКОЛСКИ САЈТ</a:t>
            </a:r>
          </a:p>
          <a:p>
            <a:pPr algn="ctr">
              <a:lnSpc>
                <a:spcPct val="250000"/>
              </a:lnSpc>
              <a:defRPr/>
            </a:pPr>
            <a:r>
              <a:rPr lang="sr-Latn-RS" sz="4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https://osvukkaradzic.edu.rs/</a:t>
            </a:r>
            <a:endParaRPr lang="sr-Cyrl-RS" sz="4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250000"/>
              </a:lnSpc>
              <a:defRPr/>
            </a:pPr>
            <a:r>
              <a:rPr lang="sr-Cyrl-R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ХВАЛА НА ПАЖЊИ!</a:t>
            </a:r>
            <a:endParaRPr lang="sr-Latn-R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4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strips dir="rd"/>
      </p:transition>
    </mc:Choice>
    <mc:Fallback xmlns="">
      <p:transition advTm="7000">
        <p:strips dir="rd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611707"/>
            <a:ext cx="82296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Comic Sans MS" pitchFamily="66" charset="0"/>
                <a:cs typeface="Times New Roman"/>
              </a:rPr>
              <a:t>ПРИПРЕМА ДЕЦЕ ЗА ПОЛАЗАК </a:t>
            </a:r>
          </a:p>
          <a:p>
            <a:pPr algn="ctr" eaLnBrk="1" hangingPunct="1"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Comic Sans MS" pitchFamily="66" charset="0"/>
                <a:cs typeface="Times New Roman"/>
              </a:rPr>
              <a:t>У ШКОЛУ</a:t>
            </a:r>
            <a:endParaRPr lang="sr-Latn-R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Comic Sans MS" pitchFamily="66" charset="0"/>
              <a:cs typeface="Times New Roman"/>
            </a:endParaRPr>
          </a:p>
        </p:txBody>
      </p:sp>
      <p:pic>
        <p:nvPicPr>
          <p:cNvPr id="8195" name="Picture 7" descr="https://encrypted-tbn3.gstatic.com/images?q=tbn:ANd9GcTLrW8Zk7oc9F1qF1emPn_hxre7-Vce8f6SljcMksIF1MjccbSYc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56578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strips dir="rd"/>
      </p:transition>
    </mc:Choice>
    <mc:Fallback xmlns="">
      <p:transition advTm="7000">
        <p:strips dir="rd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/>
          </p:nvPr>
        </p:nvSpPr>
        <p:spPr>
          <a:xfrm>
            <a:off x="728663" y="152400"/>
            <a:ext cx="6815137" cy="1447800"/>
          </a:xfrm>
        </p:spPr>
        <p:txBody>
          <a:bodyPr/>
          <a:lstStyle/>
          <a:p>
            <a:pPr marL="182880" indent="-182880" algn="ctr" eaLnBrk="1" fontAlgn="auto" hangingPunct="1">
              <a:buFontTx/>
              <a:buNone/>
              <a:defRPr/>
            </a:pPr>
            <a:r>
              <a:rPr lang="sr-Cyrl-CS" dirty="0">
                <a:latin typeface="Comic Sans MS" pitchFamily="66" charset="0"/>
              </a:rPr>
              <a:t>            </a:t>
            </a:r>
            <a:r>
              <a:rPr lang="en-US" dirty="0">
                <a:latin typeface="Comic Sans MS" pitchFamily="66" charset="0"/>
              </a:rPr>
              <a:t>  </a:t>
            </a:r>
            <a:r>
              <a:rPr lang="sr-Cyrl-CS" sz="2400" dirty="0">
                <a:latin typeface="Comic Sans MS" panose="030F0702030302020204" pitchFamily="66" charset="0"/>
              </a:rPr>
              <a:t>Један од значајних догађаја у </a:t>
            </a:r>
          </a:p>
          <a:p>
            <a:pPr marL="182880" indent="-182880" algn="ctr" eaLnBrk="1" fontAlgn="auto" hangingPunct="1">
              <a:buFontTx/>
              <a:buNone/>
              <a:defRPr/>
            </a:pPr>
            <a:r>
              <a:rPr lang="sr-Cyrl-CS" sz="2400" dirty="0">
                <a:latin typeface="Comic Sans MS" panose="030F0702030302020204" pitchFamily="66" charset="0"/>
              </a:rPr>
              <a:t>         животу сваког човека је свакако</a:t>
            </a:r>
          </a:p>
          <a:p>
            <a:pPr marL="182880" indent="-182880" algn="ctr" eaLnBrk="1" fontAlgn="auto" hangingPunct="1">
              <a:buFontTx/>
              <a:buNone/>
              <a:defRPr/>
            </a:pPr>
            <a:r>
              <a:rPr lang="sr-Cyrl-CS" sz="2400" b="1" dirty="0">
                <a:latin typeface="Comic Sans MS" panose="030F0702030302020204" pitchFamily="66" charset="0"/>
              </a:rPr>
              <a:t>         полазак у школу</a:t>
            </a:r>
            <a:r>
              <a:rPr lang="sr-Cyrl-CS" sz="2400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9219" name="Picture 5" descr="gaja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50292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4" descr="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410200"/>
            <a:ext cx="4762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7" descr="papir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828800"/>
            <a:ext cx="1047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8" descr="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257550"/>
            <a:ext cx="4762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9" descr="papi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5643563"/>
            <a:ext cx="16192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Box 11"/>
          <p:cNvSpPr txBox="1">
            <a:spLocks noChangeArrowheads="1"/>
          </p:cNvSpPr>
          <p:nvPr/>
        </p:nvSpPr>
        <p:spPr bwMode="auto">
          <a:xfrm>
            <a:off x="285750" y="3844925"/>
            <a:ext cx="838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sr-Cyrl-CS" dirty="0">
                <a:latin typeface="Comic Sans MS" panose="030F0702030302020204" pitchFamily="66" charset="0"/>
              </a:rPr>
              <a:t>Од </a:t>
            </a:r>
            <a:r>
              <a:rPr lang="sr-Cyrl-CS" b="1" dirty="0">
                <a:latin typeface="Comic Sans MS" panose="030F0702030302020204" pitchFamily="66" charset="0"/>
              </a:rPr>
              <a:t>ПРИПРЕМЕ</a:t>
            </a:r>
            <a:r>
              <a:rPr lang="sr-Cyrl-CS" dirty="0">
                <a:latin typeface="Comic Sans MS" panose="030F0702030302020204" pitchFamily="66" charset="0"/>
              </a:rPr>
              <a:t> за полазак у школу у великој мери зависи не само успех у првом разреду</a:t>
            </a:r>
            <a:r>
              <a:rPr lang="sr-Latn-CS" dirty="0">
                <a:latin typeface="Comic Sans MS" panose="030F0702030302020204" pitchFamily="66" charset="0"/>
              </a:rPr>
              <a:t>,</a:t>
            </a:r>
            <a:r>
              <a:rPr lang="sr-Cyrl-CS" dirty="0">
                <a:latin typeface="Comic Sans MS" panose="030F0702030302020204" pitchFamily="66" charset="0"/>
              </a:rPr>
              <a:t> већ често и у читавом школовању.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9225" name="Picture 20" descr="2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960438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strips dir="rd"/>
      </p:transition>
    </mc:Choice>
    <mc:Fallback xmlns="">
      <p:transition advTm="7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7"/>
          <p:cNvSpPr>
            <a:spLocks noChangeArrowheads="1" noChangeShapeType="1" noTextEdit="1"/>
          </p:cNvSpPr>
          <p:nvPr/>
        </p:nvSpPr>
        <p:spPr bwMode="auto">
          <a:xfrm>
            <a:off x="533400" y="3352800"/>
            <a:ext cx="8001000" cy="3505200"/>
          </a:xfrm>
          <a:prstGeom prst="rect">
            <a:avLst/>
          </a:prstGeom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  <a:scene3d>
              <a:camera prst="orthographicFront">
                <a:rot lat="21301142" lon="26214" rev="21598855"/>
              </a:camera>
              <a:lightRig rig="threePt" dir="t"/>
            </a:scene3d>
            <a:sp3d extrusionH="57150" prstMaterial="dkEdge">
              <a:bevelT w="38100" h="38100" prst="relaxedInset"/>
              <a:bevelB h="25400" prst="softRound"/>
              <a:extrusionClr>
                <a:srgbClr val="FFFF00"/>
              </a:extrusionClr>
            </a:sp3d>
          </a:bodyPr>
          <a:lstStyle/>
          <a:p>
            <a:pPr algn="ctr" eaLnBrk="1" hangingPunct="1">
              <a:defRPr/>
            </a:pPr>
            <a:r>
              <a:rPr lang="sr-Cyrl-R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glow rad="114300">
                    <a:srgbClr val="FFFF00"/>
                  </a:glow>
                </a:effectLst>
                <a:latin typeface="Arial Black"/>
                <a:cs typeface="Arial" charset="0"/>
              </a:rPr>
              <a:t>Помоћи детету, али како?</a:t>
            </a:r>
            <a:endParaRPr lang="sr-Latn-R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FF"/>
              </a:solidFill>
              <a:effectLst>
                <a:glow rad="114300">
                  <a:srgbClr val="FFFF00"/>
                </a:glow>
              </a:effectLst>
              <a:latin typeface="Arial Black"/>
              <a:cs typeface="Arial" charset="0"/>
            </a:endParaRPr>
          </a:p>
        </p:txBody>
      </p:sp>
      <p:pic>
        <p:nvPicPr>
          <p:cNvPr id="10243" name="Picture 5" descr="https://encrypted-tbn3.gstatic.com/images?q=tbn:ANd9GcTIIQNB17JFNQvILi_G4bEnTHeCWC4Fedra-YQ7N71NCMgrta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010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strips dir="rd"/>
      </p:transition>
    </mc:Choice>
    <mc:Fallback xmlns="">
      <p:transition advTm="7000">
        <p:strips dir="rd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>
          <a:xfrm>
            <a:off x="346529" y="-313223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sr-Cyrl-CS" sz="4800" dirty="0">
                <a:solidFill>
                  <a:srgbClr val="FFFF00"/>
                </a:solidFill>
                <a:cs typeface="Arial" charset="0"/>
              </a:rPr>
            </a:br>
            <a:r>
              <a:rPr lang="sr-Cyrl-CS" sz="4800" dirty="0">
                <a:solidFill>
                  <a:srgbClr val="FFFF00"/>
                </a:solidFill>
                <a:cs typeface="Arial" charset="0"/>
              </a:rPr>
              <a:t>  </a:t>
            </a:r>
            <a:r>
              <a:rPr lang="sr-Cyrl-CS" sz="4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☺</a:t>
            </a:r>
            <a:r>
              <a:rPr lang="sr-Cyrl-CS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Дете треба да је припремљено психички и физички</a:t>
            </a:r>
            <a:br>
              <a:rPr lang="sr-Cyrl-CS" dirty="0">
                <a:solidFill>
                  <a:srgbClr val="000099"/>
                </a:solidFill>
              </a:rPr>
            </a:b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-262697" y="3172335"/>
            <a:ext cx="7710488" cy="1600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sr-Latn-RS" sz="3000" dirty="0">
                <a:latin typeface="Comic Sans MS" panose="030F0702030302020204" pitchFamily="66" charset="0"/>
              </a:rPr>
              <a:t>      </a:t>
            </a:r>
            <a:r>
              <a:rPr lang="sr-Cyrl-CS" sz="3000" dirty="0">
                <a:latin typeface="Comic Sans MS" panose="030F0702030302020204" pitchFamily="66" charset="0"/>
              </a:rPr>
              <a:t>одређене</a:t>
            </a:r>
            <a:r>
              <a:rPr lang="sr-Latn-RS" sz="3000" dirty="0">
                <a:latin typeface="Comic Sans MS" panose="030F0702030302020204" pitchFamily="66" charset="0"/>
              </a:rPr>
              <a:t> </a:t>
            </a:r>
            <a:r>
              <a:rPr lang="sr-Cyrl-CS" sz="3000" b="1" dirty="0">
                <a:latin typeface="Comic Sans MS" panose="030F0702030302020204" pitchFamily="66" charset="0"/>
              </a:rPr>
              <a:t>културне, хигијенске </a:t>
            </a:r>
            <a:r>
              <a:rPr lang="sr-Cyrl-CS" sz="3000" dirty="0">
                <a:latin typeface="Comic Sans MS" panose="030F0702030302020204" pitchFamily="66" charset="0"/>
              </a:rPr>
              <a:t>и </a:t>
            </a:r>
            <a:r>
              <a:rPr lang="sr-Cyrl-CS" sz="3000" b="1" dirty="0">
                <a:latin typeface="Comic Sans MS" panose="030F0702030302020204" pitchFamily="66" charset="0"/>
              </a:rPr>
              <a:t>радн</a:t>
            </a:r>
            <a:r>
              <a:rPr lang="sr-Latn-RS" sz="3000" b="1" dirty="0">
                <a:latin typeface="Comic Sans MS" panose="030F0702030302020204" pitchFamily="66" charset="0"/>
              </a:rPr>
              <a:t>e </a:t>
            </a:r>
            <a:r>
              <a:rPr lang="sr-Cyrl-RS" sz="3000" b="1" dirty="0">
                <a:latin typeface="Comic Sans MS" panose="030F0702030302020204" pitchFamily="66" charset="0"/>
              </a:rPr>
              <a:t>на</a:t>
            </a:r>
            <a:r>
              <a:rPr lang="sr-Cyrl-CS" sz="3000" b="1" dirty="0">
                <a:latin typeface="Comic Sans MS" panose="030F0702030302020204" pitchFamily="66" charset="0"/>
              </a:rPr>
              <a:t>вике</a:t>
            </a:r>
            <a:r>
              <a:rPr lang="sr-Cyrl-CS" sz="3000" dirty="0">
                <a:latin typeface="Comic Sans MS" panose="030F0702030302020204" pitchFamily="66" charset="0"/>
              </a:rPr>
              <a:t>.</a:t>
            </a:r>
          </a:p>
          <a:p>
            <a:pPr lvl="1" eaLnBrk="1" hangingPunct="1">
              <a:buFontTx/>
              <a:buNone/>
            </a:pPr>
            <a:endParaRPr lang="en-US" dirty="0"/>
          </a:p>
        </p:txBody>
      </p:sp>
      <p:pic>
        <p:nvPicPr>
          <p:cNvPr id="11268" name="Picture 19" descr="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446463"/>
            <a:ext cx="7048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4" descr="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679575"/>
            <a:ext cx="62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AutoShape 11" descr="data:image/jpeg;base64,/9j/4AAQSkZJRgABAQAAAQABAAD/2wCEAAkGBxQSEhUUEhQWFRQXGBUXFxcYFxgVFxwXFBsYFxcYFhgYHCggGBolHBUUITEhJSorLi4uFx8zODMsNygtLisBCgoKDg0OGxAQGywkHyQsLC0sLSwsLCwsLCwsLCwsLCwsLCwsLCwsLCwsLCwsLCwsLCwsLCwsLCwsLCwsLCwsLP/AABEIALcBEwMBIgACEQEDEQH/xAAcAAAABwEBAAAAAAAAAAAAAAAAAQIDBQYHBAj/xABDEAACAQIEAwcCAwUFBwQDAAABAgMAEQQSITEFBkEHEyJRYXGBMpFCobEUI1JywWKC0eHwM3OSorLC8RYkQ5NTY6P/xAAaAQACAwEBAAAAAAAAAAAAAAACAwABBAUG/8QALhEAAgIBAwMDAwMEAwAAAAAAAAECEQMSITEEIkETMlEFcYEjYcFCkfDxM0Ox/9oADAMBAAIRAxEAPwDIItzT52pmLc0+RpWSXJ6DAu0C7U1J0p1dqbk6VFyFNdp19KTfwj5pQ2ovwj5pZta/8Dwp1PsaTfxj5pWG3PsaSPrHz+lTyC12L7/yJm6e9JB1pU3T3pK71fgW13na/wBK+1Jj2pb7L7UhNqA3Jb/gAp3DHRvcf1pqncNs3vUfBcfcho70s0229OGoXHyNSGnDsPYU3LTjdPYVAUu5jMh8VLBpEu9KFWBHlgelx/SKbfalr9IqnwEvd+Am6UZNJbpSjUIINFFvRmii61AK7kKfY0ytOtsaaSrXAE13ANEaUaI1YtoQu9FLtSlpMu1F5FNdjGxQNAUdEJXApNqFGm1CpZKGI966Olc8e9P1Jcl4faGNqak6U6NhTcnSqXIU/adY2pJ+kfNGu1J/CPmgNb/gVhtz7Gkr9Y+f0pWF3PsaQPrHz+lTyC/YvuFN096SN6Obp70Qq1wLl7zufYewpCbUb9PYfpRINKWbvI9gcK0siRoLu7BVHqxsPirLxTknEQFxH/7gL9ZjUlkIGodNx6EXB9Kq0MhUhlJDDUEGxB8xVl4LzHKJQyjLJfVk0zG2rMBufM1PBnyyyxkpQ4Kwd6XVs544AVK4yJQIZQC4FvBKdG8PRSSp06tbyqpmoOwZVkjqQ1JTrf4U09PPUDXLOab6hXTg8K8rrHGpZ3IVVG5J2/8ANc0+4q+clYH9nw8mPfRrFYD5W/2j6+f0j+951bdIyZMnp6mcuP5AlRRlngeQhrxByGBTMWC5hZvpbXTaqmVIFiLEaEHQgjcEVNcR5pZ2LpGiSHeS13udyL3yk+lQd9BVeCdM8jvWE3SlGknpRmoakJNCLrQahH1q/AH9QG2ppKcNNpVoXP3Bk0Ro60HljsqxGKgM0kggzAGJWUszX1zOPwKRt11vbzOMXLgRlzQxq5Mztak4uW8XJH3keGmZCQAwjYg+2mo9a1XCco4HhCd/i2E8q6gsAIwR1RDub9Tf4qEn7TzNKysn7oiwF/PYi+lU9vBil1epVFbGXSRlSVYEEEgg6EEaEEdDRGpHmKEriJL28RzixU6P4h9JsDrtUcaIbHdC1oUFo6gQwm9PHamU3rReTOzo47CnENKYrsyx+EMCF0LG5H4ri2m1E1bFRyxxwuRRcPCzlURSzMbKqgkknoAN6lOJco4yGIyyQMqrq2qllFr3ZQbqPetIw+Dw/BIS4tLigDmdha1/wxqfpHruajsDz3LiLyNh4e82VizAkdcyrYMNBv5Uu/gXPqL4Wxmy7UnoKk+KYKUyMUgaxJJy3IuddB0HpXDPh2QDMLaXqjdjzwnsvgTh9/g00PrHz+lOYff4ptfrHz+lWuRsvYvuFMdqSN6ObpSRvVrgVL3k9wiBGkXvBdBluL2uTtf00J+KumP5cwIVZGbIpUZUB1LHa/3qk8NgZ2VVt5m5CgALuSdAK7H4Zi8ZiI4FH02uwIKhST4rjTppbyoEkZOty5PUaV1sS8PBcMxtEwYbMCb2tuQehA8utq6eUuERJJi4i4LmNDCSQNCw7wX2DDwfau/h/ZpiYjkRoxG6FWlZ7kbHQZbC58j0FQGGhfC49FlUoxYKRe/1lkBFtCCcpouGKwynNOCfhmmYzgmfAzYbRpDEWB3GYWkUL6ZlX3rCydK9H4DDlo42B/Ctz1uNCPuKwHmXDd1isRGNllkA9sxI/IiiyRpI0fSszcpRf3Il6efemHp99zSTsRfJJctcvPjsQI10VRnkbyTMAbeuun+VWvtLxOWNIIVtEgUGw8IUaKD5XNWjsf4WYcK+II8Uzaf7uO4H3Jc/aortLxgGHKxIM2JkVDZVBIjPeWHpmVfvTXj2TOHPqb6mvCf+zJnpwjQewqyJ2f45484WO1r5cxv97WqAxEDISjqVZdCD0pfg6WLNCcmkMnpSjRUdUakINHHsaJqVHsasBLuENSEpw0wY2fLHGLvIyoo82cgAfJNFBXsZuon6acvhGl9lPJceJk/a5yGiheyx7hpQA13/ALK3XTqfbXXsdxuNCVJOb2/rUfwHha4DBRwLa8aAMR+KQi8j/LXPtaoCbMz3IJJ8tTWlvSqR5qUnlk5SGud8MnEYTC41+pG2CML2I6t63+BWDy4R4WeOQWKm3z6elbVx3Eu6GCHSQkZnP4FP1aAjW2o+9Zlzhws4eYguHDKrKQbm1gLMNwbj8xS3kvY19Li7r/Yr4pVJFLoWdGK2DUaUKC0KhQ1EhLWAuSbAeZOwr03w7Dpg8NDhxvGiqbdWt4yehuxJrzny4oOLw4OgM8IPsXWvTUmMjAzFbsf1p0TmdVLZIp/aNxkQ4XP3Y70+GMsoNidLgG9t/wBayngkqRZHlNlI122G9anz1y9JjsM0ugdSDCg0HW4OurEX16VU+SJowpV0VihIZGFypv1HlcGk5tkVhSatckzieYIo4FGRlicXD5dDfqT1rNeaIGTE31yOMyHzHX8/1rUeG86wvO2GeQOVuFjMIVQRr4WzHMR7Daqn2h4wO4LfXYhV/ski5J9MtKitLNWNtu14ZTYN6bX6x8/pTsI1+9NL9Y+f0o1ydSXtj9wp+nvSBvS8R096PC4dpHCIpZ2ICqBcknYAVa4E5HUmTHC8V3citlDAWJU7Gw2/PetP5WxcZXPh1YKU1ztmIe5JXzFiTXLwLsklYB8VMIrgfu0GdhtozbA77X6a1pfEOARypZSUkAAWUWz3G2fo49D+VX6DaswdZ1cJT7Ha8lK4jxySOGQvF36hT+5/i9LdR6VWuGYc4qSGeRBGI4wVRNPEzFlUhrnKt9fVvKrBxbhvEY4HMmGjldXKBoZCMyaESd2RcbkWvcEVVMHxXFQMY5UlBu6soWN8h3BYd2GAKnTxa5TrUjia5Exzpbxe72NN5ZxBOZLn6hpa+4v8bGsS5wlDY7FMNjNJ+TEf0rW+VOPAwyYl0MZWMmRTtmjBIdb7owBsfQjpWHzSlyWbdiWPuxufzNXk4SNf0uL1ykc53p6U6mmhuKXIdTSTs3SZ6C5bgMeBhjXUmGMfLAE/9RrPufTIcbFGq2WGLOtjoXdiG9NO7A+9X7g+LYYHCMdJDFFf/gH9Lfeqjzpi2GOwzZQqiJkB6Zs2cDXrYfma0T9p5eG+V38s6IsZjhhQwjjJzWvnIGSwOhB3139KofOMbCVWcWJUX208gSNzvU5HzTfE2WCfPcjvc792NLZgm1tPbrVc5r4kJpjpdlJBbzvbT9ayKLT4Ol0vvsh6VSBRmjOwmJalptTZNLXaoCnuJNXfsg4Kk+LMsguuHVXUHbvWNkPxZjbzAqkE1uHZhgBDw+I/ilLSt/eNkB/uBfuabiW5zfqWTTjr52LFxvE2AFRHHuKrgsK0yqDK1kiDbFz1PoNSf5a7JWBZpX0RPPzqs8zcAl4kA6tkC3EQ2FzbVvf8retNdnCjXkpWCllBJDl5WuSWuczNqS1t9TVU4nIWdyQAbkWUZQLeQ6a3qyz8Hx6QM5Rh3bvFKFAZkK2IJIF7FWU3HQg1Updj/r70jS09zr9PThqT8DK0ukLS6Jjo8ClFCiBoVChlTrW69nvM64uILOf3qWDnz6CT56+o9awkb1KcI4i+HkWWI2ZfsQd1YdQaO6ZnlhWWDXk9L7kIoGgJHUXvYX+xqGn5NjaUMtw6qQSLAHNsCBpa+th5V18kcUTFYUYhdM3hZTurJ9Qv11N/mp6A51vqoOotvbpTaTW5yd4SozzA8p4kyEtAYzmYZrxEEA2Dh1ObKQL2IvVo4jyVFLhHw18rONZcoJDAgg26jTa9QnaRzM2Fj7pZXQ92XZ0IWQhiUjVWIIS5DksBeyaWvcZNw3iuIDBgZGVAzmQzOkjBTd7SA+NhmBtrpa486jjitxryTaVuiV5r7O8TgFMpZZoRoXUFSt9i6HYbagka1R/xivRnKPFWxOGZMRkcABblcveJIga7LtfxFTbQlTtewxzn/lJsBiVyXbDyEmJ97W3jY/xDp5j5suUK3R0cHVuX6c+U/wC5VsR0961bsP4Go77GyL9P7uFjfQ2vKyjroUW/8wrOeE8JfF4iKCP6pHAv5DdmPoACfivRMXdYSBIIEbJCALAgGw3Yg/Vckk+9TGtrA+oZKbgvJ28J4oJA6hiwDeFj9VtDY+ZBvUj31VXl+bvDNkCqe9Pi8lIXYeZtv61aE6X9v86cmcli3bNdQSNjcG2//iqvzby4MRlaM2lCsly2UlbhtHsbOD4hcEbjTerIXysB0On+v9eVCfWrIjHOb1kweBCZGX9oyw3cjMI8OXkY2BOXO0zC38K+tZ1WtdvE3gwif2pj8KsY/wC6skvWXL7j0n0z/iv5G13FCc0abim8VS1ybJuoM3PljHZsBhHtmPdBOu8d01+FvU/ieW48RCscwJbVswNiHsSWHrdvyFV7skk7zh8QvfI0iMPLK+YW9w4+1XrNYfb/ABrXFKjymV1N/coEfJ2M78xMf/bLlIk7z6gSfD3dtGFtTe2ot6QnNnZzh4y5hxSpOxMncykZbOTazKLxi9wC1xpvWwTMTbK1tddAb+e9Yj2uTH9rLppcKxceFjlEaqG1BIzBhbp4vWq9OKGY+pyKV2UXF4Z4naORSrqbMp3B/wDFjcb3pomrTz2qlcLKuueORM3RkhkKxMP7hUX8lFVO9ZpKmejwZtcFJgNKG1Nml30qhqYkmto7MuKq+BC5hmjFmXqACQpPxasTY1cezLFkSzRDeWI291I/oT9qZDY5vXLXD7GlxYc4xkGvdKwJXYEDxXPnci3zVsjw4CZBt/W97/euXAQrFEoAtdl+w/yrsvqK0RRwW7Ezta+TKJGAOovcLpZvvWK9sWAZMT3jAWdEKsiKikWswYDxF84PiJ2YDpW2OLtfqLD76/4VVu0fl44vCOy6yQqzW2LJozAHo3gBBt0I63FtWhuHI4TTPO6mlmkLSjWdnajwGKFGtCrBGBvXUu1ct9a6RtUkXhZvfZgAvCorG5bvifQ52Fj8AVdO9svlYW8vtWR9jvFWPe4QgsuXvV9Nkcexup+9afla2o0/1vTYvY5HUxccrshubeUhjlLggOYwhBA1KEsjKToCCzXB0IPS1ZpxHl2cO8MwiKE3VFRkVWVQpKRKtyzBVN1GpG5Gla0J0LZ2uy7LY+EW3vQm4yQCy4d5TcBRchT0vqCFHmbGrbQtO/FlV5MZsPh/3+VpnbwqpuRHEqJk08ipv63rh7SsRIcCS6qUaWLJlB8DAnVmbW9gw0sPFWg4LiGHeUxKQk1r5LKNOuRhvbS4BBG9heqL24K64eE65GlVSLkgEKxBF9r2/wCUUL4G4m/VV/JA9jWD7zEYi5y2iUZho4LNsumgIU39hWkScKmFnhYuoOokJzm3VLbD3NZ72FzD9qnQkZmiBAO5yN4re1xW0tOsalnYKo1JJsAKkEtIfWt+s/wVDhWHh/fuwZVzW7uxWRZbBmZSTcCxWw236aVL4Li0OUgSlwPwlSHB9R5VXObcDheKIHhmaHELcI18mcAkZWBIuN7HcX8tK45MOUORsRgy4AFpkfCzZemazEH3AsamrfYRKKSTZZ4OJOZGDaoT4fQjW1SCzk667fH2qDwZxWUCOLBygD8GJYmw/mjv83o+/wAfcKIcIgY2BacsCfIZY9T6XolYrUikdts+ZsH5hZyflox/Q1mYNav2pwTy4aJAhmaKTNK8Ub5FZ1cBEFiSqhTmbzK+dhkwNZ8q3PQfTsieJIVHvTWIpce9DEDSlrk3y3gzVewrGDusRETqJUcD0kW36x1prygZifIfnoP1rFux3Ayd9NNdkhCBc5X933isrAM3QgA/8XrrrfeiQZo2V7aEqwcD7eVz9q1xex5jqI/qMkY5gVt53/O9VPmrlVcU+YqW0OgtvrdXB1ym7G6kEXPQ2qUOIsNdLfe/TTeuTCcV72buIwwXTO7XVbMSMitp4zY6Da9RyFpPwUTtLZDhIAoUGOTJYWNrob7bDQD4rNTWpdtPCe5XDNGLRXdSv/7LAg+Z8KtuenrWWXrPNbnd6F3iQKPpSaWRpQm1DDmpPlTGmHFwP5SKD/K5yn8jUVJSUpiMWR26Z6dCliTfQWAHqb3rtU6X6X0prhuBywojCQkKoLEjMSAASbC1z7U82FAWwZl/m1H9KNZYnBcdwzMFF2Nszaddtf0FKx8wRNsxPhCjUtfpXJNhpTaxRrCy9D6nXrt9qEKvChdlaVl+lQRpff2HrReomVpPMfEVUTSBBlUSOFW97KGNhfrYWFME13cewbQ4iVGBBDsdTc2Y3GthfQjW296jzSztQfaLU0VEpoVYOob61ZOU+XHxr2B7uFQWlmI8KIgzMfU26eoqsg16GwPK5GBnwULBCFggd7X+vLJint1JzEAeiimRhe/wZ55/TVLlkdyRjoJc0PD8NKsMa3eZwi5tNDI17sx8unkBVrl41DDGw8YfI2UMpAJKnL+dqPhmEjiWPDQoUw6b/wATnzc9STqf9CpfFYRHUkqGNja+1+lSK+DFkmpSZXMJOXwOBijDRPiCma3hcBDmlNx1uN/WofmzEYhpZDD3ghuyG7ZrkEq1gdVU62FWTCKDjXC/RhMOka/zyC5+ctqkocKCoDW9/P1NMzrUkvz/AHF4pOLtGOz4CVGjkS6OhJBUWKuDe9+pIIOu965e1HnOXEiHCsoTJlkmt+KUg5dDsArXt5v6Vcu1TFT4AR4rCsFznupFKB1OhKsQwtmFjY+tYXjMS0kheRizsxZmO5Ym5JpCjp2NkO6psmuWOONg8VDiBc924zDzRvC6/Kk/Nq2Xi3HBxBc0BLwA+HKL3I6uNw3odvmsAkOlLw+LdL5HZb75WK397HWq/po05salO/JrsXGxFKuFVEkY52N1VzH4bHX8JI0sKuPLnD5JgWnVWTazorbKLBSy7A/oazjse4eJcTO7C4SNf/6Nc6+dkNbFNGZbGOTKuwHT0ItUhDyZeqqL0EfHh44C6iOFciqXyII1eSRiIka34VUFiP7QqCxnFZu7nhbwSMPAVj2cWMbLYbC3XyqdXCd9EWN/3kjye6r+6i/5EU/NOScYw8JjSVgJBoRa5CnQMx6C9vzpj+5jik1wOwkyxkuGSVkI721spy6EA7a+dZJLHDxJmimCYXiSErm2hnZTYhrfS+n1b/zdNXm5njL93DkYn8bHLHbYkdW9v1rz/wA2YtZMdiJImzK0zsrC4vruOo1oJtUb+ii3J1szlx2Akw8rRTIUddwfyII0IPQjSunhHDGxU8UCaGV1W/kD9TfABPxVu4TIvGMN3EhAx0C3hkP/AMifwv5i+h8iVbqwqT7LOWJUk/a5MqAZ4kRwc5scsrKQfAwAZRve7e9LUbZ0ZdXpxSUvcv8ANjRuH8PTDwLh8MoVVFh1F+rOPxE9b73rgkwyYW6vb94RfxBO8bQJcqMwUE2y9L72p88UGHkIYXR7HMNwSLWI6jTpScTgVxBLy6jZR5D+hPr506VNHDTd2cixTeJVQobfjjaUaX2Yyi23+dUriOInw7ETR3uToy2Ugm5KgE5dRa+9aZy67ZCjEkp9J3JXpc9SNqXjuGiUESarYj1APkfsfiheJSQxZmmYnznzDJLgsNhprtIjl85NyUClFzX1v4iL9bVSRXVxmJ0xEySv3jpI6F73vkJFx6WG3SuMUuXJ2umioQVChSztSBS22pZsT2OWWtF7HeTRinOKmsYYWyqpFw8tgfFf8Kgg+pt5Gs6krfOxfHhuHJGEyiNpAWBJzMWLG4tofEPgCtGNHH62Titi7Q4NCLhLX66g/lbXrTnchV0dtLn6s3/VeqzxZcQ7kZzYmyqpsAvmQPTzrmhwciHwtZjoBYNf1N/mmav2OXRYJHmC5mjSQWB8N1bXX5oY1vAiMLGQ3AJ1AsCQ3nvb7Vw8FkxQf96ydwuYsTfRV2sb6fPlXDPzShlMjQyFQCEtl+kHfU7mgcIc0XucXE8Hhca0mFxCgyJ00WVAdnjPVTobi6nYjesW5t5dkwE5ik8SnxRyAWV06EeRGxHQ/BN07WeMnv8ADSJC8E6rnSXMNUOykAbg628mO96m4mj49w6zWXExnfokttD/ALtx9v7tQ1Qk4JPwzFlNCl4rDtE7RyKUdCVZTuCDYihV0N1DKNZr+Rv9q07gvalMsszHDrI2IkDBRIyBSQECqLG/TWsvO9WTkTDd7jsMtr/vVY+0fjP/AE1TbXBFCMl3Lg3uLGyMrMCsQBIvqWPsSQB+dcXA+I4h8SiNIWjLG9wNhcn22FdGKjWxG48rbfNcvDpBEZpSbCOGVhc9QulvWqt2kYfDHuCTO2HnnSwefEyFSRf92hyrp10FOxtjBtKp8gVX+grk5elUYHBR5hmMRkIvrqQT+bj71OwXt/q9OybzYEVUSr8+YObEcKxPfZTJHllXLppEcx6b5c1eeWOor1oY1dSjC6uCrD0YEH8jXlPimCaCaSF/qikeM+6MVv8ANqA0YpbUJl2ptTSpaQKFLY2zfca12OTNlxqKl86wgtexF+9G3XcmtDigaCN3DkBEdsuliFUkD01Aqi9h8WmLfzMC/YSH+oq/cdb9y4/iCp/9jqn/AHVImLqn+oyN4j3yusaOyxpHGlgbfSoubjXeq/hsL3jyu2b62jHUsQbXBPTTer1jigDyPoq5iT6LVd4GDIokKjclQLn6je58t6CStgRdIe4Tw/JKrFdFsADr7msQ49h+7xWIT+GaVfgObflXodIyNSbk7msK7QocnEsUPOQN/wDYqv8A91RxpGzo597+wvs6wssnEIBCbMGuxtcCMfXm9CPD7sK9ByS/uyCLstx/eGx/161VOzLl4YDCGSayzTEM991UfRH8akjzb0qzxTxusjgllW5NhY3QX0zW6frTIqkZ+qy+pPbwRmMmGYXjF+hNyPtVV4xz1Cjyof3rQxM7lABazImQtcZjdxp0tVR597THlLQ4PwR6gy6Zz55LaKvrufSq3yHwc4t5orkd4sUZN9crTxySN62jhkNRR8sXVI2LhmKWaGIoShlUTBT4W7t9EJAOxCkj3qwYHhoGhGYsPESSfD5WJsL7e16xXtI460PFs2HOX9njiiAv4bAZihHUeO3x6VqPLHNAxUCMr5FI1JFyCN1NhckVVaSNNogu1/k1O7/bYEyspUTBdin0rJYdQcoJ8jfpWP16kw7QspQyJIGBDAsDcNoQQTrcVgfaJyyMBiyif7Fx3kXUhSbFD5lTp7WoZx8o6HQ5/wDrl+CsCnG2psUttqSdZPYGEwTzyJFEpaR2Cqo6k/oOpPQV6L5f4XFgcLHhUcDILyOPqeRtXIHqdvIACqT2X8FSAJLJpicQjtECrHLAmXM1wLKWzKbnoR61pEcSRjMd60QVI4HV5VOdLwIlnEaaLlvtf6j701h4iAZH3OwpOHQzPnbYbUXF8Wq7myqLk3sLCivazKkc3HuLAxiJNAw19bf9u1FwrCXUB9QNT5X8vioOOYSOW8/0G1TqYuQrbSw6Aan7UtSthNUiE7SOCjF4NyAO9jvJF55VHjX5UfcCsi5F5kOBxSyG/dN4JQP4CfqA81Ov3HWt6jZSCGVhfQ31Fj0vXnDjuA/Z8RND/wDjkdR/KD4T8i1GOxO4uLPRGI4Jg52718PDKzhT3hQMWFgFN+oygUKwvhfO2Nw8SxRTFUS4UWBsCSbXPTWhUB9OXyVs71Y+RMc0ONw7qCSZFQgakiTwED4b8qrkrAHWrh2UhW4lBmuNXyXGmfI2X+tRrY0KSVp/ublj2/CNT76f51A4yO17m5ANS2Lky3UG56mq3zPjxh8NJJuQPv0H52FJlu6MqMz4XzH3HFO+ZiYw7RtrpkPgNh5Cwb4r0FhSCt1II8/P2ryakutydSbn3O9bn2P8x99B+zs37yHQXO8RPh/4T4fbLT2qZTSlG0aMgI2rzv2k8P7vFM42Z5A1w4IdWzKDnAP+ykh1tr0uNa9Ejes97V+X5Jo5HSMFVQTlgNRJFaMqxLahojoABYob7irBg6ZiE+1NrTk+1NrQrg3TfebZ2Ii+HxP+8jt7hDV64hCroAzhLyQ2J1uwkRgoA3Jtb5qldiSn9jn2t3wtrrcRpfS2m41v5/N3xIXMhZb5WDi+wZb2P5mojJn3myp9pvEDHgJsupZ0S/kGYkn7Lb+9XZyjiFaBCdQVVlP8w2871W+2XiKiCKJT4pJM7fyxgj9XH2pfZLjy+HKMbd2+UE6izDMAfLXNQDNH6VmhITbXT3rPcXwLvuNvI+sUaQynY3bKFjU+WqFvZPWr/KraaE+1MZFMl16qL+uW4/r+dEKhJxtoelma+UA+l9jURxvmyLh2GdpkaUysyIi2AN1Oa5Oy20JAO40qWkmuLXso1Y9LDf4rCufuYxjsT+7/ANhECkXr/E/94gfAFVe9h48et0U+YeX+Nav2KcLWKPEcQm0RFZFJ/hQd5M3/ACqP+KsrnXSrpiuflPCV4fDAYjlVHfOCGUHPIQLAgu248idTTFui8sWpUVDieNaeeSZvqkd3P98k2+L2q2dmvHRBN3EhtHMQAeiybL8NoPe3rVKFOsulDLfYOMLiz0rhoANQAfMW1qK7QODnF4Ikoe9ivJEepABLp52KjbzC1z9n/MP7Zh1csVmj8EhHVgNGI8mGvvfyq4s5db3BK326k6X9gLmgS8ClJxkmeZBUzyvwv9qxcEH4Xdc38i+J/wDlBpvmfhv7Ni5ogLKHJTp4H8S/YED4rSux/gYjifGSLcyXjjFr/uxo7f3mFvZfWgUe46+XOo4dXzwXDCRd5iTOrL3Kx90lh9RLEyWN9FGWPoQRYg12yxNIddFFMmUaLGpAGgHQD0HSnRKVF3+KfaOGPSuI1sKyjtY5hyp+zIfFIM0nmE6D0zH8h61bOcuY0wcPeSeKRriKO+pP9FHU/wCNYHxDGPNI8khzO5LMfU+XkBsB5Chbs0Ycflmq8lcR7+CNr3ZfA48yvX3Isfk1dcOhGxsaxXs+4p3WI7tj4JbD2cfSfnUfIrbYNQNQDvr/AENLaplZFudiYgjSQa9CP8Kzvtf5UQxDHwgAghJx/Fc2ST3Ginz08qv7oqjNJe/Tyqvc8YKVuHYgqpJZQRGP4VYMzW9AL2piYuO0jBVFCjUUKs1mj8F5NjiOZg07+ZTIo/lzHX3F6uXL3DCj98wUBAwS2viYWvfTZSenXeuudMouxAHrUtJw2RkXxqosCALMLfakpuTMr2OVVzH086oHPXCJcXMUEgSBbX3JZl0Om2UdPk1pMXDWA1e/5Vl+I4342RVZsrMt+hyki9xvtV7x4IlqOKDlyKJbAXt1IuTUcZJcDikxOGX6bAoAfED9SkAbEVM/tLt+E0glxuDQqbvcNR22Ni4RiIsXCk0YIzKGKsTmU9VYeYNx8U9LhAVZSNGBH3qicg45ryR3tYB1+Tlb4+mr7HiJSbNGD6gjWnRlYmUaZ5145yvJFjP2YgqHJaM+cZuRb1H0n1FTmF5HiQeJS582J/IC1bJxPDxzKRkBdA7BhYlTa+W487bVW1LWoZyceBmrXuwuyvBdzg5r6XxEth0AUKot9h9qn57yG4sAN7mhw2wgUWtcudBpfMfL2p0AE2O3pU5QLdyszHtA5XlxeIEkbqqLGqhWDEk5mJOm24+1K7KMO0U+Jw0ujFY3FtvAWUkX/nWrTxjFlJSLWB29hp/Q01wrFqcQnhu7Bluo8QFsxubbDKD9qDVvQxN6f2LPCxTwt4o/n/XxRYprNoBbYAaaAV0SOhGY3v5qP1A61w8SZljDCIyMrDKl1BIJy3JbRbXv52B32pjE+SjdqnNDRwDDxDL3oOcjYJ5X8229gfMVkygAX2rc8XymMUS+KVSWAGUE2UDYA6H5pPDezvBwsHWK7DbMzMB7Am1BqtGrFm9PxZjfC+EtiGsFYra+axA++1Tich3F9fi9bSvDVA2HpT64ZQNABU1PwLyT1u2YVieQZQCUJJ6A9fnpUJPwnEIbNh5QfRGYfBW4NekTCvkKI4ZfIVep+SRyOHBhXI+JxGCxIdo2WGSyShhl0J0YeRUm/tcda26DDuCGXw+d72/K/Sjn4bEwsyA3pMvDmYZVxEyDyHdt9i6E/nUbvkBsp/aDy8ca+HMKKs7SCNrHXuT/APIwPRSCbeRPWtDw+BEUaRIMscaqi+yiw+dKrKcO/ZZM8DPI4JZ2lbPckfSTa+2mmgqb4XxmLFreN7MPqjJGdfO46j1GlXCabYWTVpS8HS7hfpFzXFjpxEpklP8AKvUnoBXRNKIwTtbqaoHFuZBK56qCQvlYdfmqnICEbKhzTwjG4ydppHiN9FQMwCL0Vbr+fXeq3i+XcVGLmLMP7BD/AJDX8qvmI4iOlNft9Usj+BytcMzUOUYbqykEdCCNQbGvQHKPEBjMKkgtcjUeTjRwPkH7iqHixDNpKgbyuNR7Hepzkd4sK4jjJVHa9icwDHTS/np9hV6kwZ6nyXETlD4hYja4uK7IpjI2sgXpawsfml4qI9Vup6HcVxJgVP0NY/wtpRU0JtGUc0dnuITFTDDIDDmunoGAYgegJI+KFa+sU4Fht7ijohnqkLHwmd9kC3/FIdfgan9Kcw3AcTF/s8WyjcpkVo7newYkj4Iq0MaYkkrPGNcBSyORwvhpXQpJKNRYlE7s2Om+Y2+KjIOVok0VbD71OiSlZqNqxadEGeXl10Fcs/LmmgqzOTY5TrRljbXeh0F6ir8C4MYMSjEeFro3s3+YX7VbsVicJAQkjojMbBM3jY+WRfE32pgkHQioqXl2BPHDCve3BBub+urdd6OLcUV7nuSXFuNJHE6wxnMVIWwCi50vvUdh8CwQZt7UcXAywHfPfTUKSCfdt/t5VLTOFXXYfkKBuUt2HUVtEZwEdo/CdQSGU7HW/wAGxop49WYkJGBcm9tBuWJ0Arj4mJZEy4Q93Loc/wCFQf4tw1/4f/NQq8qYqYBcbizMgN8igKpPm2UC/wA7Ud7AyjTODi2MGJcNCCY1GVTYjNYnUelc/D5zhZ45pFOVCb23swsbf66VeMLweNFAAFhTk/ConFmUEUFO7C1qqOXBc4YKVgEm8Z/CyMGPp9OvxXXiMaTIFykDe5tr8Db5qHl5LwwPeRgo6+JbHqNdvXUVNSzJYHqAD8G/+B+1E2yoxT4Fn39rU3mNPuvpSclXQFiNaILThWjtV0UNFNb0LU7lo7VKIN5aM3scurdBt+tKy0KlFkfJigUaMqQxU9Pbf7iqtjezdVIfDzOkgN73IOY7kFTcVeXRWtmUGxuLi9j6X60Z96BQoZLJZQMTypjZAFmxBlA2BbT58z70Scmuu9X+kM1RxK1spH/pZrbUX/pk7Wq8BvMD9aOwNU4l62Z3iOVz5VC4/gU0XiS//jatf7gHypqTBA6aWqqZeoieH884Pu4++xCRuVGZWvdW2IbTTXrR4vnbhet8VGT/AGQ7H4IWmuJ8l4aU3aIE+Y8J/Kol+zbCH8DD+9TfUF6Udyc84Mi6yOR0ORh+RoVGjs0wvQygeQc2oVNZdIvkgrnfe1ChVJAiQKPLRUKsgtRSt6FCrogarS7UKFQoMijFHQqFBxAAWUADyAt+VAEmhQqECO9GBQoVCC1pqPDop0UX36m2+19qFCpRdjhFIIo6FQgWWjy0dCoQRagKFCoWEaTQoVChL2pQ2oqFQgVrU029ChVECalKTR0KplofQmnFNChQFgJP+jSmF+lChULGynpQoUKhZ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CS"/>
          </a:p>
        </p:txBody>
      </p:sp>
      <p:sp>
        <p:nvSpPr>
          <p:cNvPr id="11271" name="AutoShape 13" descr="data:image/jpeg;base64,/9j/4AAQSkZJRgABAQAAAQABAAD/2wCEAAkGBxQSEhUUEhQWFRQXGBUXFxcYFxgVFxwXFBsYFxcYFhgYHCggGBolHBUUITEhJSorLi4uFx8zODMsNygtLisBCgoKDg0OGxAQGywkHyQsLC0sLSwsLCwsLCwsLCwsLCwsLCwsLCwsLCwsLCwsLCwsLCwsLCwsLCwsLCwsLCwsLP/AABEIALcBEwMBIgACEQEDEQH/xAAcAAAABwEBAAAAAAAAAAAAAAAAAQIDBQYHBAj/xABDEAACAQIEAwcCAwUFBwQDAAABAgMAEQQSITEFBkEHEyJRYXGBMpFCobEUI1JywWKC0eHwM3OSorLC8RYkQ5NTY6P/xAAaAQACAwEBAAAAAAAAAAAAAAACAwABBAUG/8QALhEAAgIBAwMDAwMEAwAAAAAAAAECEQMSITEEIkETMlEFcYEjYcFCkfDxM0Ox/9oADAMBAAIRAxEAPwDIItzT52pmLc0+RpWSXJ6DAu0C7U1J0p1dqbk6VFyFNdp19KTfwj5pQ2ovwj5pZta/8Dwp1PsaTfxj5pWG3PsaSPrHz+lTyC12L7/yJm6e9JB1pU3T3pK71fgW13na/wBK+1Jj2pb7L7UhNqA3Jb/gAp3DHRvcf1pqncNs3vUfBcfcho70s0229OGoXHyNSGnDsPYU3LTjdPYVAUu5jMh8VLBpEu9KFWBHlgelx/SKbfalr9IqnwEvd+Am6UZNJbpSjUIINFFvRmii61AK7kKfY0ytOtsaaSrXAE13ANEaUaI1YtoQu9FLtSlpMu1F5FNdjGxQNAUdEJXApNqFGm1CpZKGI966Olc8e9P1Jcl4faGNqak6U6NhTcnSqXIU/adY2pJ+kfNGu1J/CPmgNb/gVhtz7Gkr9Y+f0pWF3PsaQPrHz+lTyC/YvuFN096SN6Obp70Qq1wLl7zufYewpCbUb9PYfpRINKWbvI9gcK0siRoLu7BVHqxsPirLxTknEQFxH/7gL9ZjUlkIGodNx6EXB9Kq0MhUhlJDDUEGxB8xVl4LzHKJQyjLJfVk0zG2rMBufM1PBnyyyxkpQ4Kwd6XVs544AVK4yJQIZQC4FvBKdG8PRSSp06tbyqpmoOwZVkjqQ1JTrf4U09PPUDXLOab6hXTg8K8rrHGpZ3IVVG5J2/8ANc0+4q+clYH9nw8mPfRrFYD5W/2j6+f0j+951bdIyZMnp6mcuP5AlRRlngeQhrxByGBTMWC5hZvpbXTaqmVIFiLEaEHQgjcEVNcR5pZ2LpGiSHeS13udyL3yk+lQd9BVeCdM8jvWE3SlGknpRmoakJNCLrQahH1q/AH9QG2ppKcNNpVoXP3Bk0Ro60HljsqxGKgM0kggzAGJWUszX1zOPwKRt11vbzOMXLgRlzQxq5Mztak4uW8XJH3keGmZCQAwjYg+2mo9a1XCco4HhCd/i2E8q6gsAIwR1RDub9Tf4qEn7TzNKysn7oiwF/PYi+lU9vBil1epVFbGXSRlSVYEEEgg6EEaEEdDRGpHmKEriJL28RzixU6P4h9JsDrtUcaIbHdC1oUFo6gQwm9PHamU3rReTOzo47CnENKYrsyx+EMCF0LG5H4ri2m1E1bFRyxxwuRRcPCzlURSzMbKqgkknoAN6lOJco4yGIyyQMqrq2qllFr3ZQbqPetIw+Dw/BIS4tLigDmdha1/wxqfpHruajsDz3LiLyNh4e82VizAkdcyrYMNBv5Uu/gXPqL4Wxmy7UnoKk+KYKUyMUgaxJJy3IuddB0HpXDPh2QDMLaXqjdjzwnsvgTh9/g00PrHz+lOYff4ptfrHz+lWuRsvYvuFMdqSN6ObpSRvVrgVL3k9wiBGkXvBdBluL2uTtf00J+KumP5cwIVZGbIpUZUB1LHa/3qk8NgZ2VVt5m5CgALuSdAK7H4Zi8ZiI4FH02uwIKhST4rjTppbyoEkZOty5PUaV1sS8PBcMxtEwYbMCb2tuQehA8utq6eUuERJJi4i4LmNDCSQNCw7wX2DDwfau/h/ZpiYjkRoxG6FWlZ7kbHQZbC58j0FQGGhfC49FlUoxYKRe/1lkBFtCCcpouGKwynNOCfhmmYzgmfAzYbRpDEWB3GYWkUL6ZlX3rCydK9H4DDlo42B/Ctz1uNCPuKwHmXDd1isRGNllkA9sxI/IiiyRpI0fSszcpRf3Il6efemHp99zSTsRfJJctcvPjsQI10VRnkbyTMAbeuun+VWvtLxOWNIIVtEgUGw8IUaKD5XNWjsf4WYcK+II8Uzaf7uO4H3Jc/aortLxgGHKxIM2JkVDZVBIjPeWHpmVfvTXj2TOHPqb6mvCf+zJnpwjQewqyJ2f45484WO1r5cxv97WqAxEDISjqVZdCD0pfg6WLNCcmkMnpSjRUdUakINHHsaJqVHsasBLuENSEpw0wY2fLHGLvIyoo82cgAfJNFBXsZuon6acvhGl9lPJceJk/a5yGiheyx7hpQA13/ALK3XTqfbXXsdxuNCVJOb2/rUfwHha4DBRwLa8aAMR+KQi8j/LXPtaoCbMz3IJJ8tTWlvSqR5qUnlk5SGud8MnEYTC41+pG2CML2I6t63+BWDy4R4WeOQWKm3z6elbVx3Eu6GCHSQkZnP4FP1aAjW2o+9Zlzhws4eYguHDKrKQbm1gLMNwbj8xS3kvY19Li7r/Yr4pVJFLoWdGK2DUaUKC0KhQ1EhLWAuSbAeZOwr03w7Dpg8NDhxvGiqbdWt4yehuxJrzny4oOLw4OgM8IPsXWvTUmMjAzFbsf1p0TmdVLZIp/aNxkQ4XP3Y70+GMsoNidLgG9t/wBayngkqRZHlNlI122G9anz1y9JjsM0ugdSDCg0HW4OurEX16VU+SJowpV0VihIZGFypv1HlcGk5tkVhSatckzieYIo4FGRlicXD5dDfqT1rNeaIGTE31yOMyHzHX8/1rUeG86wvO2GeQOVuFjMIVQRr4WzHMR7Daqn2h4wO4LfXYhV/ski5J9MtKitLNWNtu14ZTYN6bX6x8/pTsI1+9NL9Y+f0o1ydSXtj9wp+nvSBvS8R096PC4dpHCIpZ2ICqBcknYAVa4E5HUmTHC8V3citlDAWJU7Gw2/PetP5WxcZXPh1YKU1ztmIe5JXzFiTXLwLsklYB8VMIrgfu0GdhtozbA77X6a1pfEOARypZSUkAAWUWz3G2fo49D+VX6DaswdZ1cJT7Ha8lK4jxySOGQvF36hT+5/i9LdR6VWuGYc4qSGeRBGI4wVRNPEzFlUhrnKt9fVvKrBxbhvEY4HMmGjldXKBoZCMyaESd2RcbkWvcEVVMHxXFQMY5UlBu6soWN8h3BYd2GAKnTxa5TrUjia5Exzpbxe72NN5ZxBOZLn6hpa+4v8bGsS5wlDY7FMNjNJ+TEf0rW+VOPAwyYl0MZWMmRTtmjBIdb7owBsfQjpWHzSlyWbdiWPuxufzNXk4SNf0uL1ykc53p6U6mmhuKXIdTSTs3SZ6C5bgMeBhjXUmGMfLAE/9RrPufTIcbFGq2WGLOtjoXdiG9NO7A+9X7g+LYYHCMdJDFFf/gH9Lfeqjzpi2GOwzZQqiJkB6Zs2cDXrYfma0T9p5eG+V38s6IsZjhhQwjjJzWvnIGSwOhB3139KofOMbCVWcWJUX208gSNzvU5HzTfE2WCfPcjvc792NLZgm1tPbrVc5r4kJpjpdlJBbzvbT9ayKLT4Ol0vvsh6VSBRmjOwmJalptTZNLXaoCnuJNXfsg4Kk+LMsguuHVXUHbvWNkPxZjbzAqkE1uHZhgBDw+I/ilLSt/eNkB/uBfuabiW5zfqWTTjr52LFxvE2AFRHHuKrgsK0yqDK1kiDbFz1PoNSf5a7JWBZpX0RPPzqs8zcAl4kA6tkC3EQ2FzbVvf8retNdnCjXkpWCllBJDl5WuSWuczNqS1t9TVU4nIWdyQAbkWUZQLeQ6a3qyz8Hx6QM5Rh3bvFKFAZkK2IJIF7FWU3HQg1Updj/r70jS09zr9PThqT8DK0ukLS6Jjo8ClFCiBoVChlTrW69nvM64uILOf3qWDnz6CT56+o9awkb1KcI4i+HkWWI2ZfsQd1YdQaO6ZnlhWWDXk9L7kIoGgJHUXvYX+xqGn5NjaUMtw6qQSLAHNsCBpa+th5V18kcUTFYUYhdM3hZTurJ9Qv11N/mp6A51vqoOotvbpTaTW5yd4SozzA8p4kyEtAYzmYZrxEEA2Dh1ObKQL2IvVo4jyVFLhHw18rONZcoJDAgg26jTa9QnaRzM2Fj7pZXQ92XZ0IWQhiUjVWIIS5DksBeyaWvcZNw3iuIDBgZGVAzmQzOkjBTd7SA+NhmBtrpa486jjitxryTaVuiV5r7O8TgFMpZZoRoXUFSt9i6HYbagka1R/xivRnKPFWxOGZMRkcABblcveJIga7LtfxFTbQlTtewxzn/lJsBiVyXbDyEmJ97W3jY/xDp5j5suUK3R0cHVuX6c+U/wC5VsR0961bsP4Go77GyL9P7uFjfQ2vKyjroUW/8wrOeE8JfF4iKCP6pHAv5DdmPoACfivRMXdYSBIIEbJCALAgGw3Yg/Vckk+9TGtrA+oZKbgvJ28J4oJA6hiwDeFj9VtDY+ZBvUj31VXl+bvDNkCqe9Pi8lIXYeZtv61aE6X9v86cmcli3bNdQSNjcG2//iqvzby4MRlaM2lCsly2UlbhtHsbOD4hcEbjTerIXysB0On+v9eVCfWrIjHOb1kweBCZGX9oyw3cjMI8OXkY2BOXO0zC38K+tZ1WtdvE3gwif2pj8KsY/wC6skvWXL7j0n0z/iv5G13FCc0abim8VS1ybJuoM3PljHZsBhHtmPdBOu8d01+FvU/ieW48RCscwJbVswNiHsSWHrdvyFV7skk7zh8QvfI0iMPLK+YW9w4+1XrNYfb/ABrXFKjymV1N/coEfJ2M78xMf/bLlIk7z6gSfD3dtGFtTe2ot6QnNnZzh4y5hxSpOxMncykZbOTazKLxi9wC1xpvWwTMTbK1tddAb+e9Yj2uTH9rLppcKxceFjlEaqG1BIzBhbp4vWq9OKGY+pyKV2UXF4Z4naORSrqbMp3B/wDFjcb3pomrTz2qlcLKuueORM3RkhkKxMP7hUX8lFVO9ZpKmejwZtcFJgNKG1Nml30qhqYkmto7MuKq+BC5hmjFmXqACQpPxasTY1cezLFkSzRDeWI291I/oT9qZDY5vXLXD7GlxYc4xkGvdKwJXYEDxXPnci3zVsjw4CZBt/W97/euXAQrFEoAtdl+w/yrsvqK0RRwW7Ezta+TKJGAOovcLpZvvWK9sWAZMT3jAWdEKsiKikWswYDxF84PiJ2YDpW2OLtfqLD76/4VVu0fl44vCOy6yQqzW2LJozAHo3gBBt0I63FtWhuHI4TTPO6mlmkLSjWdnajwGKFGtCrBGBvXUu1ct9a6RtUkXhZvfZgAvCorG5bvifQ52Fj8AVdO9svlYW8vtWR9jvFWPe4QgsuXvV9Nkcexup+9afla2o0/1vTYvY5HUxccrshubeUhjlLggOYwhBA1KEsjKToCCzXB0IPS1ZpxHl2cO8MwiKE3VFRkVWVQpKRKtyzBVN1GpG5Gla0J0LZ2uy7LY+EW3vQm4yQCy4d5TcBRchT0vqCFHmbGrbQtO/FlV5MZsPh/3+VpnbwqpuRHEqJk08ipv63rh7SsRIcCS6qUaWLJlB8DAnVmbW9gw0sPFWg4LiGHeUxKQk1r5LKNOuRhvbS4BBG9heqL24K64eE65GlVSLkgEKxBF9r2/wCUUL4G4m/VV/JA9jWD7zEYi5y2iUZho4LNsumgIU39hWkScKmFnhYuoOokJzm3VLbD3NZ72FzD9qnQkZmiBAO5yN4re1xW0tOsalnYKo1JJsAKkEtIfWt+s/wVDhWHh/fuwZVzW7uxWRZbBmZSTcCxWw236aVL4Li0OUgSlwPwlSHB9R5VXObcDheKIHhmaHELcI18mcAkZWBIuN7HcX8tK45MOUORsRgy4AFpkfCzZemazEH3AsamrfYRKKSTZZ4OJOZGDaoT4fQjW1SCzk667fH2qDwZxWUCOLBygD8GJYmw/mjv83o+/wAfcKIcIgY2BacsCfIZY9T6XolYrUikdts+ZsH5hZyflox/Q1mYNav2pwTy4aJAhmaKTNK8Ub5FZ1cBEFiSqhTmbzK+dhkwNZ8q3PQfTsieJIVHvTWIpce9DEDSlrk3y3gzVewrGDusRETqJUcD0kW36x1prygZifIfnoP1rFux3Ayd9NNdkhCBc5X933isrAM3QgA/8XrrrfeiQZo2V7aEqwcD7eVz9q1xex5jqI/qMkY5gVt53/O9VPmrlVcU+YqW0OgtvrdXB1ym7G6kEXPQ2qUOIsNdLfe/TTeuTCcV72buIwwXTO7XVbMSMitp4zY6Da9RyFpPwUTtLZDhIAoUGOTJYWNrob7bDQD4rNTWpdtPCe5XDNGLRXdSv/7LAg+Z8KtuenrWWXrPNbnd6F3iQKPpSaWRpQm1DDmpPlTGmHFwP5SKD/K5yn8jUVJSUpiMWR26Z6dCliTfQWAHqb3rtU6X6X0prhuBywojCQkKoLEjMSAASbC1z7U82FAWwZl/m1H9KNZYnBcdwzMFF2Nszaddtf0FKx8wRNsxPhCjUtfpXJNhpTaxRrCy9D6nXrt9qEKvChdlaVl+lQRpff2HrReomVpPMfEVUTSBBlUSOFW97KGNhfrYWFME13cewbQ4iVGBBDsdTc2Y3GthfQjW296jzSztQfaLU0VEpoVYOob61ZOU+XHxr2B7uFQWlmI8KIgzMfU26eoqsg16GwPK5GBnwULBCFggd7X+vLJint1JzEAeiimRhe/wZ55/TVLlkdyRjoJc0PD8NKsMa3eZwi5tNDI17sx8unkBVrl41DDGw8YfI2UMpAJKnL+dqPhmEjiWPDQoUw6b/wATnzc9STqf9CpfFYRHUkqGNja+1+lSK+DFkmpSZXMJOXwOBijDRPiCma3hcBDmlNx1uN/WofmzEYhpZDD3ghuyG7ZrkEq1gdVU62FWTCKDjXC/RhMOka/zyC5+ctqkocKCoDW9/P1NMzrUkvz/AHF4pOLtGOz4CVGjkS6OhJBUWKuDe9+pIIOu965e1HnOXEiHCsoTJlkmt+KUg5dDsArXt5v6Vcu1TFT4AR4rCsFznupFKB1OhKsQwtmFjY+tYXjMS0kheRizsxZmO5Ym5JpCjp2NkO6psmuWOONg8VDiBc924zDzRvC6/Kk/Nq2Xi3HBxBc0BLwA+HKL3I6uNw3odvmsAkOlLw+LdL5HZb75WK397HWq/po05salO/JrsXGxFKuFVEkY52N1VzH4bHX8JI0sKuPLnD5JgWnVWTazorbKLBSy7A/oazjse4eJcTO7C4SNf/6Nc6+dkNbFNGZbGOTKuwHT0ItUhDyZeqqL0EfHh44C6iOFciqXyII1eSRiIka34VUFiP7QqCxnFZu7nhbwSMPAVj2cWMbLYbC3XyqdXCd9EWN/3kjye6r+6i/5EU/NOScYw8JjSVgJBoRa5CnQMx6C9vzpj+5jik1wOwkyxkuGSVkI721spy6EA7a+dZJLHDxJmimCYXiSErm2hnZTYhrfS+n1b/zdNXm5njL93DkYn8bHLHbYkdW9v1rz/wA2YtZMdiJImzK0zsrC4vruOo1oJtUb+ii3J1szlx2Akw8rRTIUddwfyII0IPQjSunhHDGxU8UCaGV1W/kD9TfABPxVu4TIvGMN3EhAx0C3hkP/AMifwv5i+h8iVbqwqT7LOWJUk/a5MqAZ4kRwc5scsrKQfAwAZRve7e9LUbZ0ZdXpxSUvcv8ANjRuH8PTDwLh8MoVVFh1F+rOPxE9b73rgkwyYW6vb94RfxBO8bQJcqMwUE2y9L72p88UGHkIYXR7HMNwSLWI6jTpScTgVxBLy6jZR5D+hPr506VNHDTd2cixTeJVQobfjjaUaX2Yyi23+dUriOInw7ETR3uToy2Ugm5KgE5dRa+9aZy67ZCjEkp9J3JXpc9SNqXjuGiUESarYj1APkfsfiheJSQxZmmYnznzDJLgsNhprtIjl85NyUClFzX1v4iL9bVSRXVxmJ0xEySv3jpI6F73vkJFx6WG3SuMUuXJ2umioQVChSztSBS22pZsT2OWWtF7HeTRinOKmsYYWyqpFw8tgfFf8Kgg+pt5Gs6krfOxfHhuHJGEyiNpAWBJzMWLG4tofEPgCtGNHH62Titi7Q4NCLhLX66g/lbXrTnchV0dtLn6s3/VeqzxZcQ7kZzYmyqpsAvmQPTzrmhwciHwtZjoBYNf1N/mmav2OXRYJHmC5mjSQWB8N1bXX5oY1vAiMLGQ3AJ1AsCQ3nvb7Vw8FkxQf96ydwuYsTfRV2sb6fPlXDPzShlMjQyFQCEtl+kHfU7mgcIc0XucXE8Hhca0mFxCgyJ00WVAdnjPVTobi6nYjesW5t5dkwE5ik8SnxRyAWV06EeRGxHQ/BN07WeMnv8ADSJC8E6rnSXMNUOykAbg628mO96m4mj49w6zWXExnfokttD/ALtx9v7tQ1Qk4JPwzFlNCl4rDtE7RyKUdCVZTuCDYihV0N1DKNZr+Rv9q07gvalMsszHDrI2IkDBRIyBSQECqLG/TWsvO9WTkTDd7jsMtr/vVY+0fjP/AE1TbXBFCMl3Lg3uLGyMrMCsQBIvqWPsSQB+dcXA+I4h8SiNIWjLG9wNhcn22FdGKjWxG48rbfNcvDpBEZpSbCOGVhc9QulvWqt2kYfDHuCTO2HnnSwefEyFSRf92hyrp10FOxtjBtKp8gVX+grk5elUYHBR5hmMRkIvrqQT+bj71OwXt/q9OybzYEVUSr8+YObEcKxPfZTJHllXLppEcx6b5c1eeWOor1oY1dSjC6uCrD0YEH8jXlPimCaCaSF/qikeM+6MVv8ANqA0YpbUJl2ptTSpaQKFLY2zfca12OTNlxqKl86wgtexF+9G3XcmtDigaCN3DkBEdsuliFUkD01Aqi9h8WmLfzMC/YSH+oq/cdb9y4/iCp/9jqn/AHVImLqn+oyN4j3yusaOyxpHGlgbfSoubjXeq/hsL3jyu2b62jHUsQbXBPTTer1jigDyPoq5iT6LVd4GDIokKjclQLn6je58t6CStgRdIe4Tw/JKrFdFsADr7msQ49h+7xWIT+GaVfgObflXodIyNSbk7msK7QocnEsUPOQN/wDYqv8A91RxpGzo597+wvs6wssnEIBCbMGuxtcCMfXm9CPD7sK9ByS/uyCLstx/eGx/161VOzLl4YDCGSayzTEM991UfRH8akjzb0qzxTxusjgllW5NhY3QX0zW6frTIqkZ+qy+pPbwRmMmGYXjF+hNyPtVV4xz1Cjyof3rQxM7lABazImQtcZjdxp0tVR597THlLQ4PwR6gy6Zz55LaKvrufSq3yHwc4t5orkd4sUZN9crTxySN62jhkNRR8sXVI2LhmKWaGIoShlUTBT4W7t9EJAOxCkj3qwYHhoGhGYsPESSfD5WJsL7e16xXtI460PFs2HOX9njiiAv4bAZihHUeO3x6VqPLHNAxUCMr5FI1JFyCN1NhckVVaSNNogu1/k1O7/bYEyspUTBdin0rJYdQcoJ8jfpWP16kw7QspQyJIGBDAsDcNoQQTrcVgfaJyyMBiyif7Fx3kXUhSbFD5lTp7WoZx8o6HQ5/wDrl+CsCnG2psUttqSdZPYGEwTzyJFEpaR2Cqo6k/oOpPQV6L5f4XFgcLHhUcDILyOPqeRtXIHqdvIACqT2X8FSAJLJpicQjtECrHLAmXM1wLKWzKbnoR61pEcSRjMd60QVI4HV5VOdLwIlnEaaLlvtf6j701h4iAZH3OwpOHQzPnbYbUXF8Wq7myqLk3sLCivazKkc3HuLAxiJNAw19bf9u1FwrCXUB9QNT5X8vioOOYSOW8/0G1TqYuQrbSw6Aan7UtSthNUiE7SOCjF4NyAO9jvJF55VHjX5UfcCsi5F5kOBxSyG/dN4JQP4CfqA81Ov3HWt6jZSCGVhfQ31Fj0vXnDjuA/Z8RND/wDjkdR/KD4T8i1GOxO4uLPRGI4Jg52718PDKzhT3hQMWFgFN+oygUKwvhfO2Nw8SxRTFUS4UWBsCSbXPTWhUB9OXyVs71Y+RMc0ONw7qCSZFQgakiTwED4b8qrkrAHWrh2UhW4lBmuNXyXGmfI2X+tRrY0KSVp/ublj2/CNT76f51A4yO17m5ANS2Lky3UG56mq3zPjxh8NJJuQPv0H52FJlu6MqMz4XzH3HFO+ZiYw7RtrpkPgNh5Cwb4r0FhSCt1II8/P2ryakutydSbn3O9bn2P8x99B+zs37yHQXO8RPh/4T4fbLT2qZTSlG0aMgI2rzv2k8P7vFM42Z5A1w4IdWzKDnAP+ykh1tr0uNa9Ejes97V+X5Jo5HSMFVQTlgNRJFaMqxLahojoABYob7irBg6ZiE+1NrTk+1NrQrg3TfebZ2Ii+HxP+8jt7hDV64hCroAzhLyQ2J1uwkRgoA3Jtb5qldiSn9jn2t3wtrrcRpfS2m41v5/N3xIXMhZb5WDi+wZb2P5mojJn3myp9pvEDHgJsupZ0S/kGYkn7Lb+9XZyjiFaBCdQVVlP8w2871W+2XiKiCKJT4pJM7fyxgj9XH2pfZLjy+HKMbd2+UE6izDMAfLXNQDNH6VmhITbXT3rPcXwLvuNvI+sUaQynY3bKFjU+WqFvZPWr/KraaE+1MZFMl16qL+uW4/r+dEKhJxtoelma+UA+l9jURxvmyLh2GdpkaUysyIi2AN1Oa5Oy20JAO40qWkmuLXso1Y9LDf4rCufuYxjsT+7/ANhECkXr/E/94gfAFVe9h48et0U+YeX+Nav2KcLWKPEcQm0RFZFJ/hQd5M3/ACqP+KsrnXSrpiuflPCV4fDAYjlVHfOCGUHPIQLAgu248idTTFui8sWpUVDieNaeeSZvqkd3P98k2+L2q2dmvHRBN3EhtHMQAeiybL8NoPe3rVKFOsulDLfYOMLiz0rhoANQAfMW1qK7QODnF4Ikoe9ivJEepABLp52KjbzC1z9n/MP7Zh1csVmj8EhHVgNGI8mGvvfyq4s5db3BK326k6X9gLmgS8ClJxkmeZBUzyvwv9qxcEH4Xdc38i+J/wDlBpvmfhv7Ni5ogLKHJTp4H8S/YED4rSux/gYjifGSLcyXjjFr/uxo7f3mFvZfWgUe46+XOo4dXzwXDCRd5iTOrL3Kx90lh9RLEyWN9FGWPoQRYg12yxNIddFFMmUaLGpAGgHQD0HSnRKVF3+KfaOGPSuI1sKyjtY5hyp+zIfFIM0nmE6D0zH8h61bOcuY0wcPeSeKRriKO+pP9FHU/wCNYHxDGPNI8khzO5LMfU+XkBsB5Chbs0Ycflmq8lcR7+CNr3ZfA48yvX3Isfk1dcOhGxsaxXs+4p3WI7tj4JbD2cfSfnUfIrbYNQNQDvr/AENLaplZFudiYgjSQa9CP8Kzvtf5UQxDHwgAghJx/Fc2ST3Ginz08qv7oqjNJe/Tyqvc8YKVuHYgqpJZQRGP4VYMzW9AL2piYuO0jBVFCjUUKs1mj8F5NjiOZg07+ZTIo/lzHX3F6uXL3DCj98wUBAwS2viYWvfTZSenXeuudMouxAHrUtJw2RkXxqosCALMLfakpuTMr2OVVzH086oHPXCJcXMUEgSBbX3JZl0Om2UdPk1pMXDWA1e/5Vl+I4342RVZsrMt+hyki9xvtV7x4IlqOKDlyKJbAXt1IuTUcZJcDikxOGX6bAoAfED9SkAbEVM/tLt+E0glxuDQqbvcNR22Ni4RiIsXCk0YIzKGKsTmU9VYeYNx8U9LhAVZSNGBH3qicg45ryR3tYB1+Tlb4+mr7HiJSbNGD6gjWnRlYmUaZ5145yvJFjP2YgqHJaM+cZuRb1H0n1FTmF5HiQeJS582J/IC1bJxPDxzKRkBdA7BhYlTa+W487bVW1LWoZyceBmrXuwuyvBdzg5r6XxEth0AUKot9h9qn57yG4sAN7mhw2wgUWtcudBpfMfL2p0AE2O3pU5QLdyszHtA5XlxeIEkbqqLGqhWDEk5mJOm24+1K7KMO0U+Jw0ujFY3FtvAWUkX/nWrTxjFlJSLWB29hp/Q01wrFqcQnhu7Bluo8QFsxubbDKD9qDVvQxN6f2LPCxTwt4o/n/XxRYprNoBbYAaaAV0SOhGY3v5qP1A61w8SZljDCIyMrDKl1BIJy3JbRbXv52B32pjE+SjdqnNDRwDDxDL3oOcjYJ5X8229gfMVkygAX2rc8XymMUS+KVSWAGUE2UDYA6H5pPDezvBwsHWK7DbMzMB7Am1BqtGrFm9PxZjfC+EtiGsFYra+axA++1Tich3F9fi9bSvDVA2HpT64ZQNABU1PwLyT1u2YVieQZQCUJJ6A9fnpUJPwnEIbNh5QfRGYfBW4NekTCvkKI4ZfIVep+SRyOHBhXI+JxGCxIdo2WGSyShhl0J0YeRUm/tcda26DDuCGXw+d72/K/Sjn4bEwsyA3pMvDmYZVxEyDyHdt9i6E/nUbvkBsp/aDy8ca+HMKKs7SCNrHXuT/APIwPRSCbeRPWtDw+BEUaRIMscaqi+yiw+dKrKcO/ZZM8DPI4JZ2lbPckfSTa+2mmgqb4XxmLFreN7MPqjJGdfO46j1GlXCabYWTVpS8HS7hfpFzXFjpxEpklP8AKvUnoBXRNKIwTtbqaoHFuZBK56qCQvlYdfmqnICEbKhzTwjG4ydppHiN9FQMwCL0Vbr+fXeq3i+XcVGLmLMP7BD/AJDX8qvmI4iOlNft9Usj+BytcMzUOUYbqykEdCCNQbGvQHKPEBjMKkgtcjUeTjRwPkH7iqHixDNpKgbyuNR7Hepzkd4sK4jjJVHa9icwDHTS/np9hV6kwZ6nyXETlD4hYja4uK7IpjI2sgXpawsfml4qI9Vup6HcVxJgVP0NY/wtpRU0JtGUc0dnuITFTDDIDDmunoGAYgegJI+KFa+sU4Fht7ijohnqkLHwmd9kC3/FIdfgan9Kcw3AcTF/s8WyjcpkVo7newYkj4Iq0MaYkkrPGNcBSyORwvhpXQpJKNRYlE7s2Om+Y2+KjIOVok0VbD71OiSlZqNqxadEGeXl10Fcs/LmmgqzOTY5TrRljbXeh0F6ir8C4MYMSjEeFro3s3+YX7VbsVicJAQkjojMbBM3jY+WRfE32pgkHQioqXl2BPHDCve3BBub+urdd6OLcUV7nuSXFuNJHE6wxnMVIWwCi50vvUdh8CwQZt7UcXAywHfPfTUKSCfdt/t5VLTOFXXYfkKBuUt2HUVtEZwEdo/CdQSGU7HW/wAGxop49WYkJGBcm9tBuWJ0Arj4mJZEy4Q93Loc/wCFQf4tw1/4f/NQq8qYqYBcbizMgN8igKpPm2UC/wA7Ud7AyjTODi2MGJcNCCY1GVTYjNYnUelc/D5zhZ45pFOVCb23swsbf66VeMLweNFAAFhTk/ConFmUEUFO7C1qqOXBc4YKVgEm8Z/CyMGPp9OvxXXiMaTIFykDe5tr8Db5qHl5LwwPeRgo6+JbHqNdvXUVNSzJYHqAD8G/+B+1E2yoxT4Fn39rU3mNPuvpSclXQFiNaILThWjtV0UNFNb0LU7lo7VKIN5aM3scurdBt+tKy0KlFkfJigUaMqQxU9Pbf7iqtjezdVIfDzOkgN73IOY7kFTcVeXRWtmUGxuLi9j6X60Z96BQoZLJZQMTypjZAFmxBlA2BbT58z70Scmuu9X+kM1RxK1spH/pZrbUX/pk7Wq8BvMD9aOwNU4l62Z3iOVz5VC4/gU0XiS//jatf7gHypqTBA6aWqqZeoieH884Pu4++xCRuVGZWvdW2IbTTXrR4vnbhet8VGT/AGQ7H4IWmuJ8l4aU3aIE+Y8J/Kol+zbCH8DD+9TfUF6Udyc84Mi6yOR0ORh+RoVGjs0wvQygeQc2oVNZdIvkgrnfe1ChVJAiQKPLRUKsgtRSt6FCrogarS7UKFQoMijFHQqFBxAAWUADyAt+VAEmhQqECO9GBQoVCC1pqPDop0UX36m2+19qFCpRdjhFIIo6FQgWWjy0dCoQRagKFCoWEaTQoVChL2pQ2oqFQgVrU029ChVECalKTR0KplofQmnFNChQFgJP+jSmF+lChULGynpQoUKhZ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CS"/>
          </a:p>
        </p:txBody>
      </p:sp>
      <p:pic>
        <p:nvPicPr>
          <p:cNvPr id="11272" name="Picture 17" descr="https://encrypted-tbn0.gstatic.com/images?q=tbn:ANd9GcS0qtttw4wy1EEb-HnfYfpSvwRAeByk20nSNefZMJBbiKiqX4D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014">
            <a:off x="7308448" y="931751"/>
            <a:ext cx="1208133" cy="89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9" descr="https://encrypted-tbn3.gstatic.com/images?q=tbn:ANd9GcTw5lwM3cyc8rHuLz7e6u1JLQV1PSwgzN2tqCtJRnlgqJvHzL5zA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4283075"/>
            <a:ext cx="17145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1" descr="https://encrypted-tbn1.gstatic.com/images?q=tbn:ANd9GcT5A78lEHCN2fvW7mtD8xpAm5YF8SxSTZyURDpf-fg_ELyWrIty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4876800"/>
            <a:ext cx="193357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23" descr="https://encrypted-tbn0.gstatic.com/images?q=tbn:ANd9GcQs4vjHwwex6fYl0fL4204LydKUetliWkOPk4WBByz8haX_VAtV3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4657725"/>
            <a:ext cx="211931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-134031" y="2121344"/>
            <a:ext cx="77104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 algn="just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Cyrl-CS" sz="2800" dirty="0">
                <a:latin typeface="Comic Sans MS" pitchFamily="66" charset="0"/>
                <a:cs typeface="+mn-cs"/>
              </a:rPr>
              <a:t>одређени ниво </a:t>
            </a:r>
            <a:r>
              <a:rPr lang="sr-Cyrl-CS" sz="2800" b="1" dirty="0">
                <a:latin typeface="Comic Sans MS" pitchFamily="66" charset="0"/>
                <a:cs typeface="+mn-cs"/>
              </a:rPr>
              <a:t>сазнајног</a:t>
            </a:r>
            <a:r>
              <a:rPr lang="sr-Cyrl-CS" sz="2800" dirty="0">
                <a:latin typeface="Comic Sans MS" pitchFamily="66" charset="0"/>
                <a:cs typeface="+mn-cs"/>
              </a:rPr>
              <a:t>, </a:t>
            </a:r>
            <a:r>
              <a:rPr lang="sr-Cyrl-CS" sz="2800" b="1" dirty="0">
                <a:latin typeface="Comic Sans MS" pitchFamily="66" charset="0"/>
                <a:cs typeface="+mn-cs"/>
              </a:rPr>
              <a:t>емотивног</a:t>
            </a:r>
            <a:r>
              <a:rPr lang="sr-Cyrl-CS" sz="2800" dirty="0">
                <a:latin typeface="Comic Sans MS" pitchFamily="66" charset="0"/>
                <a:cs typeface="+mn-cs"/>
              </a:rPr>
              <a:t> и</a:t>
            </a:r>
            <a:r>
              <a:rPr lang="sr-Latn-RS" sz="2800" dirty="0">
                <a:latin typeface="Comic Sans MS" pitchFamily="66" charset="0"/>
                <a:cs typeface="+mn-cs"/>
              </a:rPr>
              <a:t> </a:t>
            </a:r>
            <a:r>
              <a:rPr lang="sr-Cyrl-CS" sz="2800" b="1" dirty="0">
                <a:latin typeface="Comic Sans MS" pitchFamily="66" charset="0"/>
                <a:cs typeface="+mn-cs"/>
              </a:rPr>
              <a:t>социјалног</a:t>
            </a:r>
            <a:r>
              <a:rPr lang="sr-Cyrl-CS" sz="2800" dirty="0">
                <a:latin typeface="Comic Sans MS" pitchFamily="66" charset="0"/>
                <a:cs typeface="+mn-cs"/>
              </a:rPr>
              <a:t> развоја.</a:t>
            </a:r>
            <a:endParaRPr lang="en-US" sz="2800" dirty="0">
              <a:latin typeface="Comic Sans MS" pitchFamily="66" charset="0"/>
              <a:cs typeface="+mn-cs"/>
            </a:endParaRPr>
          </a:p>
        </p:txBody>
      </p:sp>
      <p:pic>
        <p:nvPicPr>
          <p:cNvPr id="11277" name="Picture 10" descr="https://encrypted-tbn2.gstatic.com/images?q=tbn:ANd9GcQL7dpFEZ7HTOuARm748bNEH_c_M8TkRsq4av8iSMC1Ue_-ETOsq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9434">
            <a:off x="7444069" y="2269721"/>
            <a:ext cx="1037585" cy="88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strips dir="rd"/>
      </p:transition>
    </mc:Choice>
    <mc:Fallback xmlns="">
      <p:transition advTm="7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☺</a:t>
            </a:r>
            <a:r>
              <a:rPr lang="sr-Cyrl-C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Развијајте </a:t>
            </a:r>
            <a:r>
              <a:rPr lang="sr-Cyrl-C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позитивне</a:t>
            </a:r>
            <a:r>
              <a:rPr lang="sr-Cyrl-C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ставове детета према школи и учитељу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171" name="Rectangle 4"/>
          <p:cNvSpPr>
            <a:spLocks noGrp="1" noChangeArrowheads="1"/>
          </p:cNvSpPr>
          <p:nvPr>
            <p:ph idx="1"/>
          </p:nvPr>
        </p:nvSpPr>
        <p:spPr>
          <a:xfrm>
            <a:off x="1143000" y="1600200"/>
            <a:ext cx="7391400" cy="25146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defRPr/>
            </a:pPr>
            <a:r>
              <a:rPr lang="sr-Cyrl-CS" sz="2800" dirty="0">
                <a:latin typeface="Comic Sans MS" pitchFamily="66" charset="0"/>
              </a:rPr>
              <a:t>Школа - место на коме ће пуно научити, где ће радити занимљиве ствари,</a:t>
            </a:r>
          </a:p>
          <a:p>
            <a:pPr marL="0" indent="0" eaLnBrk="1" fontAlgn="auto" hangingPunct="1">
              <a:spcBef>
                <a:spcPts val="0"/>
              </a:spcBef>
              <a:buFont typeface="Webdings" pitchFamily="18" charset="2"/>
              <a:buNone/>
              <a:defRPr/>
            </a:pPr>
            <a:r>
              <a:rPr lang="sr-Cyrl-CS" sz="2800" dirty="0">
                <a:latin typeface="Comic Sans MS" pitchFamily="66" charset="0"/>
              </a:rPr>
              <a:t>      стећи нове другове...</a:t>
            </a:r>
          </a:p>
          <a:p>
            <a:pPr marL="182880" indent="-182880" eaLnBrk="1" fontAlgn="auto" hangingPunct="1">
              <a:buFontTx/>
              <a:buNone/>
              <a:defRPr/>
            </a:pPr>
            <a:r>
              <a:rPr lang="sr-Cyrl-CS" sz="2800" dirty="0"/>
              <a:t>                               </a:t>
            </a:r>
          </a:p>
          <a:p>
            <a:pPr marL="182880" indent="-182880" eaLnBrk="1" fontAlgn="auto" hangingPunct="1">
              <a:buFontTx/>
              <a:buNone/>
              <a:defRPr/>
            </a:pPr>
            <a:endParaRPr lang="en-US" sz="2800" dirty="0"/>
          </a:p>
        </p:txBody>
      </p:sp>
      <p:pic>
        <p:nvPicPr>
          <p:cNvPr id="13316" name="Picture 7" descr="13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609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13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267200"/>
            <a:ext cx="47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13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47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https://encrypted-tbn0.gstatic.com/images?q=tbn:ANd9GcSKDjkyL0teH0wJoUoDeSsawl8uk_eeeLRaRSHdZMZNp85xF1l9Y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5167">
            <a:off x="5851525" y="2516188"/>
            <a:ext cx="18605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2000" y="5562600"/>
            <a:ext cx="6019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sr-Cyrl-CS" dirty="0">
                <a:latin typeface="Comic Sans MS" panose="030F0702030302020204" pitchFamily="66" charset="0"/>
              </a:rPr>
              <a:t>Подстичите га да буде </a:t>
            </a:r>
            <a:r>
              <a:rPr lang="sr-Cyrl-CS" b="1" dirty="0">
                <a:latin typeface="Comic Sans MS" panose="030F0702030302020204" pitchFamily="66" charset="0"/>
              </a:rPr>
              <a:t>поносно </a:t>
            </a:r>
            <a:r>
              <a:rPr lang="sr-Cyrl-CS" dirty="0">
                <a:latin typeface="Comic Sans MS" panose="030F0702030302020204" pitchFamily="66" charset="0"/>
              </a:rPr>
              <a:t>што полази у школу!</a:t>
            </a:r>
            <a:endParaRPr lang="sr-Cyrl-CS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4178300"/>
            <a:ext cx="655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Cyrl-CS" sz="2400" b="1" dirty="0">
                <a:cs typeface="+mn-cs"/>
              </a:rPr>
              <a:t> </a:t>
            </a:r>
            <a:r>
              <a:rPr lang="sr-Cyrl-CS" sz="2400" b="1" dirty="0">
                <a:latin typeface="Comic Sans MS" pitchFamily="66" charset="0"/>
                <a:cs typeface="+mn-cs"/>
              </a:rPr>
              <a:t>учитељ - особа која помаже деци да науче многе занимљиве ствари!</a:t>
            </a:r>
          </a:p>
        </p:txBody>
      </p:sp>
      <p:pic>
        <p:nvPicPr>
          <p:cNvPr id="13322" name="Picture 11" descr="https://encrypted-tbn2.gstatic.com/images?q=tbn:ANd9GcQ7Ki2fC8CXjS2-C2B9GLeSv0gJ9LPJMZkKDWc8ESLzbPnJE0w_4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9535">
            <a:off x="90488" y="2576513"/>
            <a:ext cx="151765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3" descr="https://encrypted-tbn1.gstatic.com/images?q=tbn:ANd9GcQ0ufBWA5FPcLyESdN2G0qxH3liPtQnSaxtoQTN25roz07Fkey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8305">
            <a:off x="6937649" y="4207067"/>
            <a:ext cx="1671598" cy="16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strips dir="rd"/>
      </p:transition>
    </mc:Choice>
    <mc:Fallback xmlns="">
      <p:transition advTm="7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5" descr="23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93142"/>
            <a:ext cx="914400" cy="110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2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562226"/>
            <a:ext cx="1371600" cy="185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19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98296"/>
            <a:ext cx="1371600" cy="157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609600" y="130175"/>
            <a:ext cx="182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sr-Cyrl-CS" sz="4000" dirty="0">
                <a:solidFill>
                  <a:srgbClr val="FFFF00"/>
                </a:solidFill>
              </a:rPr>
              <a:t>☺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4343" name="AutoShape 10" descr="data:image/jpeg;base64,/9j/4AAQSkZJRgABAQAAAQABAAD/2wCEAAkGBhQSEBUTERQWFBUWFx0YGBcVFRsdFxYUFhYYGBwcFxgfHyceICAkIBgVHy8gIycpLC0sHR4yNTAqNSYsLCoBCQoKDgwOGg8PGiolHiQsLCwsNCwqLCwsLCwsMCwpLCwuKSwuLCwsKSwsLCwvLCwtLCwsKSwsLCwsLCksLCwsLP/AABEIAPUAzgMBIgACEQEDEQH/xAAcAAEAAgMBAQEAAAAAAAAAAAAABQYDBAcCAQj/xABJEAACAQMCBAMEBwUEBwcFAAABAgMABBESIQUTMUEGIlEUMmFxByMzQlJikUNygYKhJFOxwRUWNGNzg9KSlKLR1OHwRFRkk6P/xAAbAQEAAgMBAQAAAAAAAAAAAAAAAgQBAwUGB//EADQRAAIBAgQDBgQFBQEAAAAAAAABAgMRBBIhMQUTQSJRYXGRoRSBscEGUtHh8BUjMkLxYv/aAAwDAQACEQMRAD8A7jSlKAUpSgFKUoBSlRHEfFtpbzLDPcRRyvjCM4Db9CfQHsTigJelavEuJJbwyTStpSNSzH0CjP8AE/CongniwzzcmW2mtnaMyxiXQTJEGVWPkZtDKXTKNg+b4GgLBSlKAUpSgFKUoBSlKAUpSgFKUoBSlKAUpSgFKUoBSlKAUpSgFUXhVqpuuJ29wuoyTCVtQ2ktJoEjQAnchTHKnoD0q9VzPxl4zs47mG6jkYvBIYJisUvKkglYLInNCcssjBZANWMowzk7RkrozF2Z9guXls7O0kbU8fERbSah9rHYtJMCc9cpDE2dsn51Pwebi8WN9FlKW+HNuINGfnyZf+yarrvp42tv943DXigA6TE/DXgYqemeYm/7w+OLJ4TiMl3fXB3HNW2j74jtk82k+hlkmyOxU1jdpmdkWqlKVMiKUpQClKUApSlAKV8zX2gFKUoBSlKAUpSgFKUoBSlKAUpSgIDxLxuWN4re1jWS4mDspkcrHGkYXU7sFY+88ahQMkt2AJqsWlwtvwBTJAZEjtCskOM5ZVZXDgfd1hssMkDJ7bTfiqUQXtpcucRYltnYnAjacxPGzHsC0ITPq61pC9NncPAYZZo3zOqwRami50mHSRMjytIXdW9GcHATJ1zu2TjZGK28O2kNvHNecudhEim4u9LgjSMCPXlVXfZUGT31Ekn3wyCO04nAlsgjhvIpWeNcqnOi5brIIyPKSrspAAz5cjy178KeE4baGE+zwpcKmCyopdcknAcZ3AwCVO5BPeo7xtxCWG5sZrcRM49oxzWOjS0URJ8uS22+B1qMG3OyJTtGF3odIpVS8BeMXvfaI5gglt3CkxBgjo2cMurf3kkUjJ3U1ba3NW0NKd1dCq9x/wAWiGQW8Cc+5I1csNpSJDtrnk30L6AAs3YGvfi7j7W8SpCA1zO3LgVumvBJd++hBlm/gO4qD4RwhbdCAxkdzrllf35pD1Zj/QL0UbDvnjcV4pHAw01m9l934FijRdR+BieLiL5L8QEZP3be0j0L+60hZyPn/SvsVzxOHdLmG8G3knh5LHGfdljJUE7e8pHy61J18rx0fxBjVK7kvKyL3wtOxig+k63VXF6r2UqKWMc+POqjJMEi5WXrjCnOe1cv8QfS1fXDnkv7LF91Iwpkx/vJGB3+CgAfHGT03iPDIriMxTxrLGeqsO/qCNwfiCDXJeO+D1tJuW2t0YFonZ286AjIbBHnTIBx1BVgN8D0+B41HGLK1lmvfyN2CwcJVsk9b7XdkRTeJbxm3vLssewuZcn5KrAf0rqn0ReKJ3Z7O6lMrBOdE7Es2jUEdGc+9pJQgnc6j2G3N40VMBQF1beUddidz36Hqe1TPhG0ne+VraYQPHBITIYhIMO8SadJZRncsCSfd6GuisUqfam+yt7nU4jwynTw0qiSzJrbxO+19rn8cfElOocRRzj3ZbKPQT/I4YfqflWxD42urfe/tlaLvPZszqg23eBgJQoycsur5d6zQ4phK7ywqK/p9TykqU47ovFK1uH8RjnjWWF1kRhlWQ5BHz/yrYzXRNZ9pSlAKUpQClKUApSlAa99YpNG0UqB43GllYZDA9iK5r4l4InCBr4fcPFJOcLbOizJM6AkYaQho1UHd9eAD0yd+pVz/wCkGzSXiHD0dFkAW6coyhhtEgBKkEdSP41mKzNIhOWSLl3GvacWgubVX4lNCjK7xywrMVt2kilIB5ZOuQEGM4JIOR5a88bmF2saQo8CROGWZ0EbBQhQrDAy6sFWK5kVFGAQG04rJZ8MSM5hhSM+sUKq2D8VUHFYZuJRq/L1a5f7qIcyX5lF90fmcqvxq5HBwg805HMlxCpVWSnHV/Mw298nDrqK40lbUxezTFcnlYk1xSv1LDLyKzerZOc11BHBAIOQRkEdCD6Vy2bh0k1zZxXSgW08jo0CtlmZITKnPcHDDKOTGnlBC5Z6univjosrXEQBmf6q2iA9+UjCgL+FdiewUVWrShmbjsX8PCpCCjU3K7Bce1cQubk/ZwZtIP5SGuHHzfSmfRD8akbu8SJC8rBFHc+p6ADqWPZRknsK0+E2aWdtFC0i+RcF2bGuTDSSNvuckSP64BPY1h4RxW3P9tuJAhDvHDHJs8KA42hI1mWRcOdidDKo2zq+e/DS4vjJ1HdU118Nkl5nYUuTBLqbcctzJgxW2hD9+6kMZI33WFUd+3R9B3G1entb0DZbSQ+nMmj/AKmN/wDCozw1c23trwRRraXEYLSRojqtzA2dLMsiI2tWKtll1DJwWVji4iu9/R8HTWXl382/1Ncakpa3Ky1/PDg3kCRxk45sM3MjQk4HO1IjICcDXgqD105r54l4L7TbtGMCQHXET2lXOAT2DAsh+DH0qWS2nZiJZIJEbIeEQsPqmBHvlyScHfUukjIwvWo/hgMbPbMxJhK6GO7NbyA8piepZdLxkncmPP3q5PEuHRwmXE4bSzV1rbz+zNtKtK9n8vM4ypZ8mPCpqDAuDnUCNQCjG2rIJz11Y7Gr19GSMXumYAFRFHtnB+0kyM7jIZNj3Bqpy2LwNyJRpkQYI/EBtrX8St72oeu+DThPEmtpw1sUV1B5gIyrodtMgBBJ1ENnOVxnvg9bF03iaE6cOq0f87z02IpOthoypyu3ZtX38EvBnZqA1A+HfF0d0dDLypsZ0Fsq4HUxPtqx1KkBh6Y3qer5/XoVMPPJUVmcZpp5WrMhpOHyWsjXPD1AYnVNbDyxXI7lR0SbHRhsx2brmrrwXjMd1Ak8LakcZHqD0KsOzA5BHYg1B1ocKn9k4iBkiG+JyPupeourI9OagbPq6fmr1/AOKyqS+GrO/wCV/b9DnYmil2ol6pSlexKIpSlAKUpQClKUAqj/AEs8EjksXuShM1sNaOrMpCa0MikqQdJUHPp1GDV4rQ45w4XFrPAcgSxPGcdcOhXb470By3i/DLcTyZikeHUkMTNcyui3PmkP1bSklXV4l1HI1LjABzXu0URACECMDcCNQo/7IAHf0qO4UqyxQzuCZCiFss+BNHGISxjJ0a10FNWnIA67VZ7bgOVBdipIzgAHHzqvOWZ6HpcDRjh6d6lu1qrLoR0PCzdztK8zpLbCP2eRAuqJnExdtJGhg40Kcj7gwRUzw7gWiUzzSyXVwV086bSNCd1iRQFQHqcbn1qG1yWtwXVDICoSVExqdAWaN484yyl3GkncMR1AzJQ+LYZ8JZOssz9FZXAiH3nmBAIVe6jcnCjGcjynFIcQqVXSptuEreS77voinWhTp1HJrxXiiP8AFkkk8qWkcYfMkemQAMEuTHK6xyhvLp0jmPgN9VqUjMi16+lHi54TZa4DqvLptDXLAczSq+YrjZQBhVUbLnPXcy1jdWtveKrzxhbeB2bWw1vdTyAPI2+TJpjI0gEjm4GBgH34stbLjEItZjLA+rMLywyRHmYPucxQHyM5Trj02I9NgcLHC0Y04/8AX1OVUk5SbZVYPo9g4ZBBxT2p5LhXid31gxzLMUR0QYycoz6TnfvtsOhcTvWjKxxJzZpCVjTOF8uNTyN92NcqSdzuoALMBXOvBf0Xql0HmuWvIbXUkash5PtBOGCKxYME3yRtrIHVGFdG8LpzJLi6OCXlaGM5BxBbO0eBttqkEzn94egxZaUpeQTcV5nLfpC4xbwXQR+becRGN7ULbiE4yiK6K0xxkHSXY79R0rb4L4quZntjdxPb3ELCG7kkjVQ9vM6tG2g4YFpIhGWA0rrc5GoAVzwRxePhnH7k8VGmRjIOcVyEkkfXr9QrrnzDs3oTizeLvFttf39pyYGvLZXNvM65VJXuQpjiUlk1aWjEh1HSMZ2xmsVqUatNwls1Yim07kt4vslvLESRqJeWRMmY8l0GpXChhnzIWcbebSnqK5skACBVwApzGRuNJ3/iMEr8Riuo2c97bxlrmEyRKPI0UkTzxohO9ySyI3lx50J2XJGSap/F+CySPz7Sxu4oGUuwZY8MW82qOEMZEGMkhc52wg3z53AYfEYfNQkuyneLvdW7v4j0XDsdRpzy1Vo/b9v0IU9QQSMEMCDhlYHIZT2YdjXUPC3HDdW+p8c1DolwMAsACGA7B1Ib4HUO1cuDDAIOQcYI3Bz0x65zsB1rovgngL28bvLlXm0nlnqixhgur851HI7DSOoNUuMxpvD3nutu/wAUdjjCpPJJPtfVfzYslQ3i46bOSZRl7cpcJ66oHD4BG4yodSfRjUzUf4iIFldZwB7PN1/4L15fAzcMTTkvzL6nnaqvBl6Br7WrwwNyY9Yw2hcj0bSMj9a2q+uHFFKUoBSlKAUpSgFfDX2sU02kfGgOR+xcme7tu0Vw5UDtFcATpjPYF5Fz6qasEPGV0jVkMBvgZz8R/wC9YfFtmRfxyAZ9oiMZ+MsBMi/qjSY/dNR8kRU4YEH41okrM9DhpqtRjF7o2+W07s3ugYGTv06fx71k8JcF5Ut3ISWzMY09FiAErBRnYcyV8j8tY+H3qoCrbAnIPxxjf9BW9wGySeC4jYh0N1NrAJGVkkEwU4wd1dM+oPpWOhWxildK2nQy8SnBltJGZWiWRxqyGVJnTREdW4XzcxM5HmZR1qQubVZFMcih1bYqwzn+HYjsRuD0rS4RGNLWcoUvCgQqyjTNbHyJIF6FWA0sOzhgexOU+G006dc5T+7NzLox6e9q09tOrHwrDaKCTPNlw1YkItnKdFDF2l0LGxGlQ7EAL5hjseucVr8N4FLAgjivrlFDM2NFswzI7SNsYc7szHr3qVjhCAKqhQBgKoAAHoANhX3Pr07/ACHXesZn0M5F1IXjHAXmIa6t7XiSrnTqQQ3CjbZWy0b9DsTGCfSsnhwwyys0US2wt9UUdrpVHh1ka5JEA2aTSApBI0A75dgPXBOJXDEM4jeFyQjxI6HAXIkKu7ZRyCqkYPunGGGJ8KM6sDOMZwM6QcgZ64yScdKzKbSsyMYJu6MV7YpMhjkGUJUkZ2Oh1cBvVSVGR3GR3qv8YFwkMt687xPFqdINY5HKRsBJlHvvIoyWzlWdQuNO9jurgRxvI3uorO2Bk6UUscD5A1FcUs1yZ7i5ZbVAkrRMqBAyaSpL41lcqG5X3n748lRg2SqJEZZcAhjv7xxGpdZwUO55fMgidtAJ0qS7SMSoB83ptUzWjwqNtLyyLpknkMrqcZTUFVEbHdY0jU/mDVvV834tXVbFTkndXsvkX6KagrionxInMiS2xqN1KkGPWMtzJie+BEkm46EipYD0rW8Ixe1XL3mxhiDQW35zqHOmHwZlWNT6I34t7HA8G8RilLpHV/b3NeJnlhbvLmK+0pX0s5QpSlAKUpQClKUB5d8DNaDNk5NZrt98Vr0BEeKeGNNbnlfbRsJYf+LGdQHybdD+9VdvOIJNBFJH0k86juq4IYH0Ibyn4g1f7eHJyegrm/iPhnsl8y4+pu2aWI42S46yxZ/P9qvx1j5wmtC/w+cVWSlszAMk4GSfQbn9KkvC94Yrtonyq3CgqCCMXESkEY9XiAI9eSfhn3wVgqSMAWb0XGogLkBckbk5HbfFaM7PeRq3MSHDgjlozyxyIQcMzlNLqcEroHpkg7wp0nPYv8TxlOEckvl5kp45tci2njkMUsU4USJjUEmVk04OQymTkkqwwcds15svGrKMXMDE/wB5ajWrfOEnmofgNY2O9bEM63UTwTeSXSNYQ9sjTNCfw6gCO6sNLfGvXHDSh5ckrR3BI0yOx5Eo1DJiiyIzlcjlYDKe5GHMctuzLoc+lKlJX116otM/iyHTlUuJT+FbWVd8dC0ioi/MsKjbCd72SQSoq28ekGINr5kjecLM+ACoXQxQDSdagl8Gou48PWwIM0bzSE+XVLJznbriNFdVH8oVV6nABNWvwxwU2tuI2ZndmaRyzlzrfHlDsSWCqFQE9dOe+KjpFaEpwWxtE1lgk7V5mjx8q1ru7WJDJIcKMdiSSTgKqjdmJwAo3JqNrkG8pi8US/2doVOJLjMCY6jmKQ7fJI9bn5AdSK04OAQIylEOIzmNXlldIt9uXGzlEI7FQNPQYFR873DzC4DIjhSiwSLqjWIlW0tKvmWRioLOoZdlXSwTU0rw3iKzKSAUZTpkjbGuN8Z0tjY5BBDDZgQRtXnPxDDG0IxlG6p21ae7feRwtejXk0ndo26Ur6q5OK8OtTp7ENxuR5pI7GBtMtwCZHHWC0BxJJ8GbPLT8zZ2xmr1w+wSGJIolCoihVUdAqjAFVn6O7bXFJfMPPduWXP3baMlIFHw0DX23c53q3V9U4Zgo4PDqHV6vz/Y41Wo5yufaUpXTNQpSlAKUpQClK8yHY/KgNB2ySa80r3EMsPnQG7EmABUV4p4NHdWzQybasFHHvRyKcq6HsVP+Y71MVo3LZY/CgObcOjmLOjAJPCQsoDAdRlXT8jjcfxHasdyZFkMgyZBhXQneVB0U9tYzlG/hnS1W7j/AABpistuVS5jBCMw8kiHcxS43KHrnqp3HeqhJxPnO2qNoZYsRzROQWjkAJ94bMpByrjqK1O8O1E7GHlHGf2aq3RIIVmSOWJyPvxSqPMhOxOD8irxtscEHcbb8XFlYcq8VFLHALKDbyntpLZCt/u33z7pbrUBwyXlzmP7s+XX0FwgBcf8xAH+cbn7xrb4pxBkjmEMLXEiRktGqgoAVLATFiF3Hm5Yy7DouCDXRlGnXpcxuzPLyVfBYl4dK6+3eWW24dFF9nFHESN9EaqSDvuQASP6Vsm6WNS0jKiDqzkKo+bHAFUm24GqpGYLq5EZ831Vwyxyhl2ZFXyoM4ICDAHl7bOHWkeuQMRNNFIQZJWMkuCoKk6idJGpo9ShclPXaqnwcm1d7lr+oQSbitixXPipXXFqhnz+0bMduMHH2hXU/f7JW+Y2qPKsza5W1uPdwNKRgjGI0ycZycsSWPTIG1fbq8VFLyNgZAycksx2CqBksx7KMk1FPdyydzAn4VI5x/fk3Cfux5I/H2q1y6OGV3qyvS+L4hJxgrR9vUkLviEcOOdIseegY+Zv3UGXb+ANaovHN5bmKCcMwKuZY+Ur2urzbSEOWicrIBpyFL9mrWht1TPLAUnqw94n1Zz5ifmTWzxDiUkkWFVeahEkTbj61M4yOmHBaNunldqoY2u8TRlRsrNPc7FDgLo/3VK8l3aFpr3F7w+da1lerNEkqe7IquueoDDOD8R0PxBrOK+QWdKdnun9Dp/5LQyfRpcq/CLPSc6YVRvVXjGh1IPQhlIqyCUZ05GcZxnfByAcemx/SuexcMuLWWSTh0sKLM2uWC4R2i5p6yRlCGUnAyvQ9dulY+EWksXFreeeTmz3azRy6AViSONEkjWNCScKVI1NuS5r6fheLYbE5Ywl2n06nHnRlHdHSaUpXUNQpSlAKUpQCvE3un5V7ry42NAR1ZIPeFY6LKAw3GT0Gdzjrgd8UBJ1Hy+8fnW+DUfxGZY8u7Ki/iYgD9TtQGS1HmqjfSDYCK+t7hRj2hWt5D2LoDLCT8fLInxBH4amE8bwE/2ZZbs//jRlk36fWnEWO2dWBvnFRfiWy4hxFYl9mitVinWZWmudUmYyQAUiRlGoFh77bH1qEmrWZtozdOpGa6Mr13E7IDEVEiMskZYZUOjZ835SpdSO4Yit6zvXhiWNCMLuXx53cnLOxz7zNlicdT8q304DPFnm26yjsYbgH5+SRY/1LGtC90B9K6lYgkxSKVcY7gH3l36qWHxrTrl0Z341sPWr5ra7ampwHhcMduffiVHmEginkRWWORzllVve5ejJGCe+ayw6Vs4RGuJo01oMYAdyZJIyepRizKRv909VFazxH2S9VTgyTaB33uYrOM7fzn9a2prhAxy6Ludi6gjf0Jq3VnaMMvccTBYWEq1dVHopWRh1mRhM4KnB5aN1hRvUdOYwxrb+UbA52bSIsxAXUQrMEzjWyjZc9snAqQsODiVM6ids/VkELn1IzWnLA0MmAdxgqw9D8P1GKqycnLNI79BUoUHRpaWRJNDHLEGQABk1owGCAV1DP9Mg/GoNT3r3FetiSLYKG1AAY8k2XwPhr5wwO2BSCEuwUdScfLuT+lRnq9Dbgk4025skPCUuBNB2jfmptsIrgs+B+7Ks4+RX1qfqneIPDSCW0lEs8eJuQ8kLhHVLhSqnOPdWURkg7YY+tWgeDr5WOjiKspxgT2UbuP5keMH+IrzHEPw/Ur1XWpSWvR95x6mIjTm4206GzitTwontV412u8EMbQQttiWRnBmkU91GiOMHvpfGxr2v0fPMum+vJJ0J3iijWCJx6PozIw65BfB9KtttapGipGoRFAVVUYVVGwAA6CrvCeCfBz5tVpy6W2X7lStiOYrLYzUpSvSFUUpSgFKUoBSlKAj5UwxFUu04ZHxCWW6mBaMNyrUq7KUjiY6pY2UggvJqwwPuqvbBqc8aXZbl2kJImudSll6xW6gGWQ+mFOhc/edfkcc09vEgt2XCaAix8mRlZAAAq4QhzgjKjJ6kjY1qqSa0RlGKDwk5XA4hxALvtzojgHsHMJf4Z1Z+NY7zwxYW310yNNISEVp2e4ldz7qRrIWJOxIAG3mOwBNYbOzsZJNUPlKfWHlNNEq6WDE6VKoGBI1LjO+GGK3beMyzG5kGDgpChG8MR653Pnk2LdMKEXs2alaty1eTJpXMct7dNkJHDCMbc12kbOe6R4QbYO0hrKt3dAfawf8Adn/9RW6VzXgwiub8ZJ7mzIaHtV3uWa2f0HLlj/rrf/Cs1ny7uGVLuJMRPpcFtUauEVy0cmFKldWCcKykH0zXziEpQKsWOdK2iLIyAxBJdh+FFBcjvgLkFhWOSwRinD488mJQ9ySclwxJWNznJaVg8kh7rkH7QGruHnKpHM9iEtGQ/APBqSxSS3DyywTScyGCRsAxAKkTTFQrOSqIwDHby5BbJqfkto4I8RWwYavchjiG5+8QxUdtznNSd3MTnTgnBxk4BbG2SASBn4H5VFSXtwmM2wkz/cTBmz8VlWLbruCflVjNKWpjYj2bhjb3EUULk5Jlg5Tow/FLpAByOofHoTtWbifg8ZzDNKp7CZmmTucZY8wDfs+B6VIr4nttJjncQN7rRXJVGOQOxJVlIPVSVO4zkEDVk4FpwbRhbsNsaWeIpvsYtartsQRgjA7ZFZu/IzGbi7xZTry1liuUWSJlMkbqGXLxuYyJV0MADnSZyVYA7dxvWe3nKOGHVT0P6EH+tWbjqyLaQyzgCSG5iZhCfKytN7Ox3zgGOVmIztuM7VDceUCUY97T5vnnbPxx/lWXqsx3uHYh1L05ow+JOJLLZzoqtrMZZc4wskeJUOe+HRT0ro3COIrcW8U65CyxpIM9cOoYZ/WuXqcEE9O/y71JeAuKXlvZpELQXMETSRI8EyiYcuZ0w8UulT095XxgjY71tpyvuVOKYdU3GUep0qlVUfSAvQ2XEQfT2GU4P7wGn+IOK3PC/in23nkQSwrDLysyFPOyjzABWOCp2I7HbOQwG445PUpSgFKUoBSlKAVrcRv0gieWVgiRqWZj0Cgb1sGqZev/AKSvOSN7O0cGbri4u0OVi9CkRw7DoW0jsaxJpK7B94BbTMsvEJYtVzcAaImfTybVTmOLUdQDEEyN6u2NsbZ5by7QajaKQ33Y7lda98SalVT290tv+tSV7xKSN8C2llTbLxtF1J/AzhjjqcfwBrWHiBjkGzu/gOWm4+BEmB8iQapXlJ3sT0NPinE2Dxq0cuhk1ErG8nnyNMZCBsY8zEnbYAZyaxniGNxFcn5W0v8AmorPJxzbUtreFd9R9nwUx18jMHf+RWB7E18PGd8ezXWT7v1Iw2Bnrqwvp5yvwqE6KnuvcynYwJxts4Ntdj4+znH+OayN4ghU4kZotwPropIxv08zqF/rXo8eXAPKuNOcO3Iccs5x5gcMcHroDgdelbVnxNZCygOjKAxWRSjFGLAMFO+CUYb4O24rRLB0+5+pLOzQs7sKJL2RScry7dPvcpmAXH5530H93lA7qa3eE2TRR4dtcjsZJWHR5WxnH5VAVFHZVUVhH11zn9nbn1965K7/AP61bH7znulZb7iJQ6I42lkxnSpVQoOcF3bZQSCB1J3wDg4s6RjlRHxPd4JsryeVj7wk179MaSvTv1B7Vhg4/wAt9NxBPERsXETPBn8sqZ2PYlR6HB2pDxmRcF7ObPfRJA4H/wDUMf0rPH4tt9QWRzbseguUaHJBC4VnAVtyNlY9aipJ6LXyZk2o+IpPHmJta5KtsdiOqspGQdwcEelaCcEeLQ1q+nSfsZXYwmPSRpXZmTBII07DGMYO2Xinha3nLS6FSdgpW4QDmKy4KOpOQcaV+YGDtXiNbyAjUwvUOc4WOKZG6jG4jdTuN9LA497JxJd0X8mYPHiBJJeGXSyrypOTLsj6hqRWKsjYBwcAjIB9RVLE/M+sG4fz59Q41D+hFdF4VxiK5XMbAkbSRtjmRNkgpKmcqQQw39NiRvXITFIlvAWXUVjEBUStGEnMkcCTalB1BGUgg9jnfepwjfR6anSwFblZ5JX0RY+GRq0yhtxucdiQCQP/AJ6VZ/C76ZruPzbyJOCTtpnhVSF9AJIZf4mqjyXChiGwMHXpIGfxD0yd6lfCvED/AKR0u2WltTjJAJEEwYYHf7eQ5/KfQ03i4l3icM0VUT2LH4ju2CLDC2iWclVbvHGozJKB6quy9tbR561zbiN9c8KlmWznKxo4litnRGgaKVWkcM+eYrDk3LE56BMe9mrvb3yu097IcRAMkZP3baAsXcfvurt8VSKqHDZvxDiCxOv2rlphn3IV5bTL/ALa2g+KzHbUa10ZSdRxWy+pwrK12dj4NxH2i3im0lObGr6W6rrUNg/LNbtfAK+10DSKUpQClKrfiDxI4f2WyUS3RAzn7O2Vv2k5HT1Ce83bbegPnibikrt7FZnE7jMsoP8AssB2Mn/EbcRr3OW6Ka27HhK21sILULGEUhNQJGrrl8EMxJySc5JJNYuCcEW0hYKWmkYmSWRscyeUjcnJCjoAq5AUYHbNYZOPTYytjckKfNloA234F5p19uhA+OdqpVJObtHZE0rGVeJXIGXtCfXlXEbHP5Q+gEfMg47Z2rxHx6TJV7O4V9iFUI6lSM55ocRAjcFWYHI2yCCfh4pd4J9jBBzoX2mPmAg7c0EaFBG/keQjpg19biF37otF19mNyvIxpz5m0c3OdsCIj81Yy+C9TNzy3H5sECwui3oWtgNz+Pn6T64G9fJvEgAy1rd+UEv/AGf7MKd99WH9fqi+R0zXqLjkxyDY3AYDzYe35ZbvodpVLDvnSNiMgHIH2PxZb6ghZlk1BHQxsTE7NpAlKhkTJ2DFtLZBBIINYy/+fcX8RZ8btppeVG7FtyMxyKraNJbQ7IEYgMpIUn+hrzxqTkqOUFNxMRFFkdW8zAsQM6IwZJCPQN3NSktkjSJKygyRhlRjnKiTTqx230r+lRXBv7RK143uYMdsNx9TkF5cf71lBB/AkZHvGsJrdbAyzJHZ2uwaTSAqqT55pnbABPTVI7ZJ6DUScAVrcNsjEnmbXI7F5H/HK2MkeigAKo7KqivM8vPuif2dsdKejXLL52/5aMIx+Z5R1XbczXOxdV/4epsgup9r4RkEHcHqD0PzHQ19pVBOxMjU4KIt7VjbHOdMYzAx29+3JCdhumhvzVI8K4yztybhBHMBkaTmOVRjLwscEgEjKEalyM5BDFWgGD3YZmCw2aNI7EjAmkjKgE9tEJdm3H2qV0MNVnN5Jao1ySWpJ8VkigDXRjDSKulSoHMkLsgWMHvqYRqM/Cufr4Vi5YWQyBzhpXhmkTmy51szKDoPnyw8vpV68TQW72rSXCc2OMc1dLEHUBhWjcEYPm2bIxnOar3+phRXeW9ubdQMlY7ktFEozktLcq7H4t5B+UdT3MJUhBPmK5SxFKrUty5WMD27tnN1ckEEYDxKd/zpCrj+DCo3i9vBbwsFY28uC8bxgvc8wKwDgHMj7Mykk40s269ROcJ4BBPFrS9urqNiQG9p0jUpIIzCkbdexP8AlUzYWFvasFiRIGmbGQPPK4VpDqc5ZjgO3mPY4qzPFU0mowNUMHXk06lTRFQ4/wAZC2NtEiR7xRyNHE4ki0RlEiiVxsyvMYUyM+VJd9smW+iXgoWF7sks0x0IzdWgjZvP65lkMsp/eX0qpeJ+DGaeE2sfKF9LypVUDMV7AzxOzEY6RNO4xnLIHG5yezWdqsUaRxgKiKEVR0CqAAB8gBVOjSVNaF+UtLGelKVvNYpSsF7epDG0krqiKMszEBVHqSaAp/i/xTOl2LOIPEhhE0lzHGZpEj5hRhFCBnI2y+HC6hlemffCOPcLtIhHHdQRBvO3NlxLI7dXlMhDlj3Lb9tsYqqcd8WpccShmU8iJbeVUea6e1aVTJD5lCozac9FcDVgttpFXPwxxmKdCqypKy7+WczYU4HvlF/TfrVTE1FGN3sTitRcfSJw5Bk3tud8YSQOxJ9FTLf0rBN9IVv+zVnGQNTPFCu/fM7oxA74U1YXgU9VU/NQf8q8paIOiIPki/8AlXP+Jpr/AFfqTysqEv0gZI/tXDIBvkNd85+u2y8tR8fM1fH8agny8V4cB/wgf6m7qV434uhtXEZimd2OAI4cLsoYnmOVTABGSGOMgddqiV+kVi6p7DKwZtKhJoXkY9do84OBknzbAZNWoQrVIcyMHl+VvoaJVqcZKEpK76X1JK28RXGcKtrdjcj2W4CSadORiJyykk5/agYqStuMwXLGBwVkUhjBOpWQctgwZVOzKCqnWhZem9a7QW08ZkuLQLoJytxbIWUjuMBwwweqEj9CKpHiAQM3It1fC+deTczRG2AJIkKzRNHF94Bo8NjOAQDiNOWdtPQ3WfQvniGUyFLRGIa41ayOqWy45rA9i2pYgeoMmRnTW1e8YtrUKs00MAACqruqYGMAKpPoNselcjtuJ38khl9siuV0rHJ7M2ZtKaig1Bogd3ZsBo9Z7HoLB4TidsPasY0ZtJb/AEWg1MraSJHWYyZByCXIIwa2yilHToGpR3RKPLwxWJ/0m0SO7Sctb7QmtyWbSchgCxLYDYyTtUrHwW2nH1F3cEgZzDxCVzv0JBkYf0xX2WC+GfNazb+UHnQ7d8nMwz/CoviVnGxb2zhuoYI5sccc/lxnqgFwPTZOtaObfpfyafsYsTEnAJ13iu3PTy3EUcinB9UEcgJ6Z1HHpWu3Enh/2yMQj++V9dvn4vgNH/zFC9tRNaXDnDEjh962pc5hlYzIpBIIeKQi4jwcDZwBjpUtb+JgGWK8QW7sdKktqt5WPZJcAZP4JArHsDUHCnV0tr5Wf7mbtHnid7yYmk06yMBUzgySOwWNAe2pmUZ7A57VIcG4f7PAEY633eRwN5JXJZ2A67knA7DSOwFakPhOFJUdTIqRsXSDUOQkhDLrVCCVwHbCqQoJzpyARv37TAKYFjcg+ZZGZcrpPuOAwBB0ndSCM9OtKVJU1lT3Mt31I7gvCLPls1simKZAGjyxjKHVsYWOF95lK6RgDTgYwPVt4PtUIPKL6fdEskkqpvnKJI7Kp+IAqMmjtjIWuLWS0nL+aeFGAOrKgm8iUZVuhDkYOMgeU1OcI4Y8IZWneWP9mJBlkXUzYaUks5GoLkn3VHU5JtSulo2RRDcWuktb+IrnF0cToOisCkUU5/CS7Rwn8QZT+zrS4rqSC9jz57c+3QFskgZecDrnaSK4jxt5GUdK1eK3KSxe0TZEN1PGWkIJWGytiZoSce6JGj1au3P3OwqL8WeMxO0icP0TtLCLTXqKpzbmQ4WPbLMF1NnZVznPatlN5voOhI3Q9o4mltADpae24lr0+VI0RlbcdDJy4lx31uexB6aBUH4T8KpZREBmllfSZZn96RkUKo22VFA0qo2A+OSZ2rKNYpSlZB8NcN4vx+4uryT2nkryZCI7WQueQUJAkMflWRmG4kywGfLiu5VocT8P21zg3FvDNp93mxI+nPXGoHHQVGSurEoSyu5xZ7ibW0i3BiZgoYwyyIGCZ05HMPTUx+ZJ71lHiO6TYXpP79z/AOasa6v/AKicP/8AsLT/ALrF/wBNZoPCFknuWdsueum3jGf0WtfKdrX9ja6sW7uJyyHxbfEf7Up/dkhP+No1ZYPGF+p+05g/M0Bx+lvH/jXSW8DcPJybG0J+NtF/01VfGY4RZLy/YrFrhxlIjDCmB+OR9ICIO5PXoAaxyE9NPQw6sFrb3KpJxea5mkkuCCU0woFAACgCV9gzDJMkYJH4AD0r5w/jE0F4zQrqxAg+wWTAeSUtjM8RXVy0BwGzoHTG8dweaBEjhifWDqAdUYRvIPO4V8ac7nCgnAAHXrO+F/C8N/xF1uIhLFBbYbLMMTSyhkHlIOQiucfmFd6vCEcCqaa6XPK4aUp8TdSUXZp2v3bJm5feO7srpEPX0guVYfJonkqDt5+erCclnmvoUdJGYuyGa3AQq4EhXl69mUbFviT0hPoo4WP/AKSM/NnP+LGpXhng6yt2V4LSCN1zh1iQOMjBw+NXTI61wY0Yx2PU8xLZFT+kfgUFukN5DEsRjmSOUxqFVraZtDCQLgEBirAnoQPWqjw/isVrxCZ5FU6ZFfP9mVubyoxIFlmQdxviYHJO2c57bdWiSo0ciq6MMMrAFWB7EHYiqlL9FVoBi3ee1H4YZiY/j9XIHTf5VKdNSMRn2crIHjviVnhlmtri9hkVdaKbZJLc430a44pE3AI1FzjrnFaXhrx9eSTLExt5dSFkM31LOygHTrQFNTBgR5APK3zrR8Z/R9LY20t0JIJgg3PJaCYF2EYIeFwGxqB8w3xVTcqkkSscAFkXMImBblFFBiKnVnJ7fpVWVKMWo2R0sNQhUw9Wf5bWfdqd9veFRXCr7RCjEAEBwCyHY+V+oIPdSOlRk/hpwhSGctGRgw3a+0RFdvLqYiXG33nYb9K5jwzxM6+W2uovgsczxbk52iczRjJ7LGKsFv48vI2+sXWMjZ4VbbG+HiZXHzMB+VVuTUjs/UpumyWt2v7LOi3aSIDPJSXnRggAnkuwW4jzlsRlJVGBjTU1wvx1bSnRJrtZdvqrtDC+T0ALeVu/uknaoaz+lGJtnj84xlYpYy2T25cpil/8G+amJfGFkRonflg4XFzDJGhJ7ZlQIf1NTcp/7w9DXlsWF4wykEBlYYIIyGUjBB7EEVWfEEMNpaG3tglu11IsKKnl0vcMsTPGgIxpXU/lxuCepOfH+q1lNGz2qqM7ZtJdKkr2Co3Kz23FRXh/hAtuIuhjKmS3URFooEyIZDrAaJjqbEqFicMQBnONsqolFtXuuhgzeMb1I4kh92PHNkA+7a22GC/zOIkx3AcetRX0d8La5vjPMCfZ8yPnJ/tk6jy578mHSnzYem8L4l4xzZHkALh2VlX8cMMhjtYwP99Prlx+HPwNdX8G+H/Y7OOFiGk3eZx9+eQ6nb9TgfACrGFpZI6/xk6jtGxNivtKVcK4pSlAKUpQClKUAqIuPCNm85uJLaF5mABd41ZjgADqD0CgZ+FS9KArnjfwn7fbCNH5MsciyQy6dXLdD+HbIKlhj4g9qkeBcCitIRDCuFG5JOXdz7zu33mPc/5ACpHFfaX6GLK9xSlKGRSlKAjfEnA0vLSa2kOFlQrkdVPVWA76WAOPhXEbnwbfrKYjbTmWMhkntwugsp8skcjMoB76Dv1+FfoCvmKhKCla/Qs0MVUoKShtJWaexW+FcIN5ZxHi1pCbgppdWVHxudwd9ORhsA7E1pXf0U2Z+x51qc5+omYL8uW2qMD5KKuWKVKxXTa2OZX/ANF1yFxHcw3A/BdQ6f8AxR5X0/Zk1X28J31tnFnLGBk6rG4yDjqeWGjPxA0sT6V2zFMVHlxNiqzXU/PVxcLE45pEUnUe12XLkGe/NVYX39S5rcW9mlVNEkjhGOg218X05VkJAnR99LsuBKBuPQGu7vEGGGAIPYjIP8KguI+AOHz5MtpAWbqyxhXP864b+tR5fiS5qe6OefRrw1b289oC4gt2yFI2EygxQR9weTEurY+/Lmux1ocF4FDaQrDbRiKNckKuepOSSSSSfiTW/WxK2hpk7u4pSlZMClKUApSlAKUpQClKUApSlAKUpQClKUApSlAKUpQClKUApSlAKUpQClKUApSlAf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CS"/>
          </a:p>
        </p:txBody>
      </p:sp>
      <p:sp>
        <p:nvSpPr>
          <p:cNvPr id="14344" name="AutoShape 12" descr="data:image/jpeg;base64,/9j/4AAQSkZJRgABAQAAAQABAAD/2wCEAAkGBhQSEBUTERQWFBUWFx0YGBcVFRsdFxYUFhYYGBwcFxgfHyceICAkIBgVHy8gIycpLC0sHR4yNTAqNSYsLCoBCQoKDgwOGg8PGiolHiQsLCwsNCwqLCwsLCwsMCwpLCwuKSwuLCwsKSwsLCwvLCwtLCwsKSwsLCwsLCksLCwsLP/AABEIAPUAzgMBIgACEQEDEQH/xAAcAAEAAgMBAQEAAAAAAAAAAAAABQYDBAcCAQj/xABJEAACAQMCBAMEBwUEBwcFAAABAgMABBESIQUTMUEGIlEUMmFxByMzQlJikUNygYKhJFOxwRUWNGNzg9KSlKLR1OHwRFRkk6P/xAAbAQEAAgMBAQAAAAAAAAAAAAAAAgQBAwUGB//EADQRAAIBAgQDBgQFBQEAAAAAAAABAgMRBBIhMQUTQSJRYXGRoRSBscEGUtHh8BUjMkLxYv/aAAwDAQACEQMRAD8A7jSlKAUpSgFKUoBSlRHEfFtpbzLDPcRRyvjCM4Db9CfQHsTigJelavEuJJbwyTStpSNSzH0CjP8AE/CongniwzzcmW2mtnaMyxiXQTJEGVWPkZtDKXTKNg+b4GgLBSlKAUpSgFKUoBSlKAUpSgFKUoBSlKAUpSgFKUoBSlKAUpSgFUXhVqpuuJ29wuoyTCVtQ2ktJoEjQAnchTHKnoD0q9VzPxl4zs47mG6jkYvBIYJisUvKkglYLInNCcssjBZANWMowzk7RkrozF2Z9guXls7O0kbU8fERbSah9rHYtJMCc9cpDE2dsn51Pwebi8WN9FlKW+HNuINGfnyZf+yarrvp42tv943DXigA6TE/DXgYqemeYm/7w+OLJ4TiMl3fXB3HNW2j74jtk82k+hlkmyOxU1jdpmdkWqlKVMiKUpQClKUApSlAKV8zX2gFKUoBSlKAUpSgFKUoBSlKAUpSgIDxLxuWN4re1jWS4mDspkcrHGkYXU7sFY+88ahQMkt2AJqsWlwtvwBTJAZEjtCskOM5ZVZXDgfd1hssMkDJ7bTfiqUQXtpcucRYltnYnAjacxPGzHsC0ITPq61pC9NncPAYZZo3zOqwRami50mHSRMjytIXdW9GcHATJ1zu2TjZGK28O2kNvHNecudhEim4u9LgjSMCPXlVXfZUGT31Ekn3wyCO04nAlsgjhvIpWeNcqnOi5brIIyPKSrspAAz5cjy178KeE4baGE+zwpcKmCyopdcknAcZ3AwCVO5BPeo7xtxCWG5sZrcRM49oxzWOjS0URJ8uS22+B1qMG3OyJTtGF3odIpVS8BeMXvfaI5gglt3CkxBgjo2cMurf3kkUjJ3U1ba3NW0NKd1dCq9x/wAWiGQW8Cc+5I1csNpSJDtrnk30L6AAs3YGvfi7j7W8SpCA1zO3LgVumvBJd++hBlm/gO4qD4RwhbdCAxkdzrllf35pD1Zj/QL0UbDvnjcV4pHAw01m9l934FijRdR+BieLiL5L8QEZP3be0j0L+60hZyPn/SvsVzxOHdLmG8G3knh5LHGfdljJUE7e8pHy61J18rx0fxBjVK7kvKyL3wtOxig+k63VXF6r2UqKWMc+POqjJMEi5WXrjCnOe1cv8QfS1fXDnkv7LF91Iwpkx/vJGB3+CgAfHGT03iPDIriMxTxrLGeqsO/qCNwfiCDXJeO+D1tJuW2t0YFonZ286AjIbBHnTIBx1BVgN8D0+B41HGLK1lmvfyN2CwcJVsk9b7XdkRTeJbxm3vLssewuZcn5KrAf0rqn0ReKJ3Z7O6lMrBOdE7Es2jUEdGc+9pJQgnc6j2G3N40VMBQF1beUddidz36Hqe1TPhG0ne+VraYQPHBITIYhIMO8SadJZRncsCSfd6GuisUqfam+yt7nU4jwynTw0qiSzJrbxO+19rn8cfElOocRRzj3ZbKPQT/I4YfqflWxD42urfe/tlaLvPZszqg23eBgJQoycsur5d6zQ4phK7ywqK/p9TykqU47ovFK1uH8RjnjWWF1kRhlWQ5BHz/yrYzXRNZ9pSlAKUpQClKUApSlAa99YpNG0UqB43GllYZDA9iK5r4l4InCBr4fcPFJOcLbOizJM6AkYaQho1UHd9eAD0yd+pVz/wCkGzSXiHD0dFkAW6coyhhtEgBKkEdSP41mKzNIhOWSLl3GvacWgubVX4lNCjK7xywrMVt2kilIB5ZOuQEGM4JIOR5a88bmF2saQo8CROGWZ0EbBQhQrDAy6sFWK5kVFGAQG04rJZ8MSM5hhSM+sUKq2D8VUHFYZuJRq/L1a5f7qIcyX5lF90fmcqvxq5HBwg805HMlxCpVWSnHV/Mw298nDrqK40lbUxezTFcnlYk1xSv1LDLyKzerZOc11BHBAIOQRkEdCD6Vy2bh0k1zZxXSgW08jo0CtlmZITKnPcHDDKOTGnlBC5Z6univjosrXEQBmf6q2iA9+UjCgL+FdiewUVWrShmbjsX8PCpCCjU3K7Bce1cQubk/ZwZtIP5SGuHHzfSmfRD8akbu8SJC8rBFHc+p6ADqWPZRknsK0+E2aWdtFC0i+RcF2bGuTDSSNvuckSP64BPY1h4RxW3P9tuJAhDvHDHJs8KA42hI1mWRcOdidDKo2zq+e/DS4vjJ1HdU118Nkl5nYUuTBLqbcctzJgxW2hD9+6kMZI33WFUd+3R9B3G1entb0DZbSQ+nMmj/AKmN/wDCozw1c23trwRRraXEYLSRojqtzA2dLMsiI2tWKtll1DJwWVji4iu9/R8HTWXl382/1Ncakpa3Ky1/PDg3kCRxk45sM3MjQk4HO1IjICcDXgqD105r54l4L7TbtGMCQHXET2lXOAT2DAsh+DH0qWS2nZiJZIJEbIeEQsPqmBHvlyScHfUukjIwvWo/hgMbPbMxJhK6GO7NbyA8piepZdLxkncmPP3q5PEuHRwmXE4bSzV1rbz+zNtKtK9n8vM4ypZ8mPCpqDAuDnUCNQCjG2rIJz11Y7Gr19GSMXumYAFRFHtnB+0kyM7jIZNj3Bqpy2LwNyJRpkQYI/EBtrX8St72oeu+DThPEmtpw1sUV1B5gIyrodtMgBBJ1ENnOVxnvg9bF03iaE6cOq0f87z02IpOthoypyu3ZtX38EvBnZqA1A+HfF0d0dDLypsZ0Fsq4HUxPtqx1KkBh6Y3qer5/XoVMPPJUVmcZpp5WrMhpOHyWsjXPD1AYnVNbDyxXI7lR0SbHRhsx2brmrrwXjMd1Ak8LakcZHqD0KsOzA5BHYg1B1ocKn9k4iBkiG+JyPupeourI9OagbPq6fmr1/AOKyqS+GrO/wCV/b9DnYmil2ol6pSlexKIpSlAKUpQClKUAqj/AEs8EjksXuShM1sNaOrMpCa0MikqQdJUHPp1GDV4rQ45w4XFrPAcgSxPGcdcOhXb470By3i/DLcTyZikeHUkMTNcyui3PmkP1bSklXV4l1HI1LjABzXu0URACECMDcCNQo/7IAHf0qO4UqyxQzuCZCiFss+BNHGISxjJ0a10FNWnIA67VZ7bgOVBdipIzgAHHzqvOWZ6HpcDRjh6d6lu1qrLoR0PCzdztK8zpLbCP2eRAuqJnExdtJGhg40Kcj7gwRUzw7gWiUzzSyXVwV086bSNCd1iRQFQHqcbn1qG1yWtwXVDICoSVExqdAWaN484yyl3GkncMR1AzJQ+LYZ8JZOssz9FZXAiH3nmBAIVe6jcnCjGcjynFIcQqVXSptuEreS77voinWhTp1HJrxXiiP8AFkkk8qWkcYfMkemQAMEuTHK6xyhvLp0jmPgN9VqUjMi16+lHi54TZa4DqvLptDXLAczSq+YrjZQBhVUbLnPXcy1jdWtveKrzxhbeB2bWw1vdTyAPI2+TJpjI0gEjm4GBgH34stbLjEItZjLA+rMLywyRHmYPucxQHyM5Trj02I9NgcLHC0Y04/8AX1OVUk5SbZVYPo9g4ZBBxT2p5LhXid31gxzLMUR0QYycoz6TnfvtsOhcTvWjKxxJzZpCVjTOF8uNTyN92NcqSdzuoALMBXOvBf0Xql0HmuWvIbXUkash5PtBOGCKxYME3yRtrIHVGFdG8LpzJLi6OCXlaGM5BxBbO0eBttqkEzn94egxZaUpeQTcV5nLfpC4xbwXQR+becRGN7ULbiE4yiK6K0xxkHSXY79R0rb4L4quZntjdxPb3ELCG7kkjVQ9vM6tG2g4YFpIhGWA0rrc5GoAVzwRxePhnH7k8VGmRjIOcVyEkkfXr9QrrnzDs3oTizeLvFttf39pyYGvLZXNvM65VJXuQpjiUlk1aWjEh1HSMZ2xmsVqUatNwls1Yim07kt4vslvLESRqJeWRMmY8l0GpXChhnzIWcbebSnqK5skACBVwApzGRuNJ3/iMEr8Riuo2c97bxlrmEyRKPI0UkTzxohO9ySyI3lx50J2XJGSap/F+CySPz7Sxu4oGUuwZY8MW82qOEMZEGMkhc52wg3z53AYfEYfNQkuyneLvdW7v4j0XDsdRpzy1Vo/b9v0IU9QQSMEMCDhlYHIZT2YdjXUPC3HDdW+p8c1DolwMAsACGA7B1Ib4HUO1cuDDAIOQcYI3Bz0x65zsB1rovgngL28bvLlXm0nlnqixhgur851HI7DSOoNUuMxpvD3nutu/wAUdjjCpPJJPtfVfzYslQ3i46bOSZRl7cpcJ66oHD4BG4yodSfRjUzUf4iIFldZwB7PN1/4L15fAzcMTTkvzL6nnaqvBl6Br7WrwwNyY9Yw2hcj0bSMj9a2q+uHFFKUoBSlKAUpSgFfDX2sU02kfGgOR+xcme7tu0Vw5UDtFcATpjPYF5Fz6qasEPGV0jVkMBvgZz8R/wC9YfFtmRfxyAZ9oiMZ+MsBMi/qjSY/dNR8kRU4YEH41okrM9DhpqtRjF7o2+W07s3ugYGTv06fx71k8JcF5Ut3ISWzMY09FiAErBRnYcyV8j8tY+H3qoCrbAnIPxxjf9BW9wGySeC4jYh0N1NrAJGVkkEwU4wd1dM+oPpWOhWxildK2nQy8SnBltJGZWiWRxqyGVJnTREdW4XzcxM5HmZR1qQubVZFMcih1bYqwzn+HYjsRuD0rS4RGNLWcoUvCgQqyjTNbHyJIF6FWA0sOzhgexOU+G006dc5T+7NzLox6e9q09tOrHwrDaKCTPNlw1YkItnKdFDF2l0LGxGlQ7EAL5hjseucVr8N4FLAgjivrlFDM2NFswzI7SNsYc7szHr3qVjhCAKqhQBgKoAAHoANhX3Pr07/ACHXesZn0M5F1IXjHAXmIa6t7XiSrnTqQQ3CjbZWy0b9DsTGCfSsnhwwyys0US2wt9UUdrpVHh1ka5JEA2aTSApBI0A75dgPXBOJXDEM4jeFyQjxI6HAXIkKu7ZRyCqkYPunGGGJ8KM6sDOMZwM6QcgZ64yScdKzKbSsyMYJu6MV7YpMhjkGUJUkZ2Oh1cBvVSVGR3GR3qv8YFwkMt687xPFqdINY5HKRsBJlHvvIoyWzlWdQuNO9jurgRxvI3uorO2Bk6UUscD5A1FcUs1yZ7i5ZbVAkrRMqBAyaSpL41lcqG5X3n748lRg2SqJEZZcAhjv7xxGpdZwUO55fMgidtAJ0qS7SMSoB83ptUzWjwqNtLyyLpknkMrqcZTUFVEbHdY0jU/mDVvV834tXVbFTkndXsvkX6KagrionxInMiS2xqN1KkGPWMtzJie+BEkm46EipYD0rW8Ixe1XL3mxhiDQW35zqHOmHwZlWNT6I34t7HA8G8RilLpHV/b3NeJnlhbvLmK+0pX0s5QpSlAKUpQClKUB5d8DNaDNk5NZrt98Vr0BEeKeGNNbnlfbRsJYf+LGdQHybdD+9VdvOIJNBFJH0k86juq4IYH0Ibyn4g1f7eHJyegrm/iPhnsl8y4+pu2aWI42S46yxZ/P9qvx1j5wmtC/w+cVWSlszAMk4GSfQbn9KkvC94Yrtonyq3CgqCCMXESkEY9XiAI9eSfhn3wVgqSMAWb0XGogLkBckbk5HbfFaM7PeRq3MSHDgjlozyxyIQcMzlNLqcEroHpkg7wp0nPYv8TxlOEckvl5kp45tci2njkMUsU4USJjUEmVk04OQymTkkqwwcds15svGrKMXMDE/wB5ajWrfOEnmofgNY2O9bEM63UTwTeSXSNYQ9sjTNCfw6gCO6sNLfGvXHDSh5ckrR3BI0yOx5Eo1DJiiyIzlcjlYDKe5GHMctuzLoc+lKlJX116otM/iyHTlUuJT+FbWVd8dC0ioi/MsKjbCd72SQSoq28ekGINr5kjecLM+ACoXQxQDSdagl8Gou48PWwIM0bzSE+XVLJznbriNFdVH8oVV6nABNWvwxwU2tuI2ZndmaRyzlzrfHlDsSWCqFQE9dOe+KjpFaEpwWxtE1lgk7V5mjx8q1ru7WJDJIcKMdiSSTgKqjdmJwAo3JqNrkG8pi8US/2doVOJLjMCY6jmKQ7fJI9bn5AdSK04OAQIylEOIzmNXlldIt9uXGzlEI7FQNPQYFR873DzC4DIjhSiwSLqjWIlW0tKvmWRioLOoZdlXSwTU0rw3iKzKSAUZTpkjbGuN8Z0tjY5BBDDZgQRtXnPxDDG0IxlG6p21ae7feRwtejXk0ndo26Ur6q5OK8OtTp7ENxuR5pI7GBtMtwCZHHWC0BxJJ8GbPLT8zZ2xmr1w+wSGJIolCoihVUdAqjAFVn6O7bXFJfMPPduWXP3baMlIFHw0DX23c53q3V9U4Zgo4PDqHV6vz/Y41Wo5yufaUpXTNQpSlAKUpQClK8yHY/KgNB2ySa80r3EMsPnQG7EmABUV4p4NHdWzQybasFHHvRyKcq6HsVP+Y71MVo3LZY/CgObcOjmLOjAJPCQsoDAdRlXT8jjcfxHasdyZFkMgyZBhXQneVB0U9tYzlG/hnS1W7j/AABpistuVS5jBCMw8kiHcxS43KHrnqp3HeqhJxPnO2qNoZYsRzROQWjkAJ94bMpByrjqK1O8O1E7GHlHGf2aq3RIIVmSOWJyPvxSqPMhOxOD8irxtscEHcbb8XFlYcq8VFLHALKDbyntpLZCt/u33z7pbrUBwyXlzmP7s+XX0FwgBcf8xAH+cbn7xrb4pxBkjmEMLXEiRktGqgoAVLATFiF3Hm5Yy7DouCDXRlGnXpcxuzPLyVfBYl4dK6+3eWW24dFF9nFHESN9EaqSDvuQASP6Vsm6WNS0jKiDqzkKo+bHAFUm24GqpGYLq5EZ831Vwyxyhl2ZFXyoM4ICDAHl7bOHWkeuQMRNNFIQZJWMkuCoKk6idJGpo9ShclPXaqnwcm1d7lr+oQSbitixXPipXXFqhnz+0bMduMHH2hXU/f7JW+Y2qPKsza5W1uPdwNKRgjGI0ycZycsSWPTIG1fbq8VFLyNgZAycksx2CqBksx7KMk1FPdyydzAn4VI5x/fk3Cfux5I/H2q1y6OGV3qyvS+L4hJxgrR9vUkLviEcOOdIseegY+Zv3UGXb+ANaovHN5bmKCcMwKuZY+Ur2urzbSEOWicrIBpyFL9mrWht1TPLAUnqw94n1Zz5ifmTWzxDiUkkWFVeahEkTbj61M4yOmHBaNunldqoY2u8TRlRsrNPc7FDgLo/3VK8l3aFpr3F7w+da1lerNEkqe7IquueoDDOD8R0PxBrOK+QWdKdnun9Dp/5LQyfRpcq/CLPSc6YVRvVXjGh1IPQhlIqyCUZ05GcZxnfByAcemx/SuexcMuLWWSTh0sKLM2uWC4R2i5p6yRlCGUnAyvQ9dulY+EWksXFreeeTmz3azRy6AViSONEkjWNCScKVI1NuS5r6fheLYbE5Ywl2n06nHnRlHdHSaUpXUNQpSlAKUpQCvE3un5V7ry42NAR1ZIPeFY6LKAw3GT0Gdzjrgd8UBJ1Hy+8fnW+DUfxGZY8u7Ki/iYgD9TtQGS1HmqjfSDYCK+t7hRj2hWt5D2LoDLCT8fLInxBH4amE8bwE/2ZZbs//jRlk36fWnEWO2dWBvnFRfiWy4hxFYl9mitVinWZWmudUmYyQAUiRlGoFh77bH1qEmrWZtozdOpGa6Mr13E7IDEVEiMskZYZUOjZ835SpdSO4Yit6zvXhiWNCMLuXx53cnLOxz7zNlicdT8q304DPFnm26yjsYbgH5+SRY/1LGtC90B9K6lYgkxSKVcY7gH3l36qWHxrTrl0Z341sPWr5ra7ampwHhcMduffiVHmEginkRWWORzllVve5ejJGCe+ayw6Vs4RGuJo01oMYAdyZJIyepRizKRv909VFazxH2S9VTgyTaB33uYrOM7fzn9a2prhAxy6Ludi6gjf0Jq3VnaMMvccTBYWEq1dVHopWRh1mRhM4KnB5aN1hRvUdOYwxrb+UbA52bSIsxAXUQrMEzjWyjZc9snAqQsODiVM6ids/VkELn1IzWnLA0MmAdxgqw9D8P1GKqycnLNI79BUoUHRpaWRJNDHLEGQABk1owGCAV1DP9Mg/GoNT3r3FetiSLYKG1AAY8k2XwPhr5wwO2BSCEuwUdScfLuT+lRnq9Dbgk4025skPCUuBNB2jfmptsIrgs+B+7Ks4+RX1qfqneIPDSCW0lEs8eJuQ8kLhHVLhSqnOPdWURkg7YY+tWgeDr5WOjiKspxgT2UbuP5keMH+IrzHEPw/Ur1XWpSWvR95x6mIjTm4206GzitTwontV412u8EMbQQttiWRnBmkU91GiOMHvpfGxr2v0fPMum+vJJ0J3iijWCJx6PozIw65BfB9KtttapGipGoRFAVVUYVVGwAA6CrvCeCfBz5tVpy6W2X7lStiOYrLYzUpSvSFUUpSgFKUoBSlKAj5UwxFUu04ZHxCWW6mBaMNyrUq7KUjiY6pY2UggvJqwwPuqvbBqc8aXZbl2kJImudSll6xW6gGWQ+mFOhc/edfkcc09vEgt2XCaAix8mRlZAAAq4QhzgjKjJ6kjY1qqSa0RlGKDwk5XA4hxALvtzojgHsHMJf4Z1Z+NY7zwxYW310yNNISEVp2e4ldz7qRrIWJOxIAG3mOwBNYbOzsZJNUPlKfWHlNNEq6WDE6VKoGBI1LjO+GGK3beMyzG5kGDgpChG8MR653Pnk2LdMKEXs2alaty1eTJpXMct7dNkJHDCMbc12kbOe6R4QbYO0hrKt3dAfawf8Adn/9RW6VzXgwiub8ZJ7mzIaHtV3uWa2f0HLlj/rrf/Cs1ny7uGVLuJMRPpcFtUauEVy0cmFKldWCcKykH0zXziEpQKsWOdK2iLIyAxBJdh+FFBcjvgLkFhWOSwRinD488mJQ9ySclwxJWNznJaVg8kh7rkH7QGruHnKpHM9iEtGQ/APBqSxSS3DyywTScyGCRsAxAKkTTFQrOSqIwDHby5BbJqfkto4I8RWwYavchjiG5+8QxUdtznNSd3MTnTgnBxk4BbG2SASBn4H5VFSXtwmM2wkz/cTBmz8VlWLbruCflVjNKWpjYj2bhjb3EUULk5Jlg5Tow/FLpAByOofHoTtWbifg8ZzDNKp7CZmmTucZY8wDfs+B6VIr4nttJjncQN7rRXJVGOQOxJVlIPVSVO4zkEDVk4FpwbRhbsNsaWeIpvsYtartsQRgjA7ZFZu/IzGbi7xZTry1liuUWSJlMkbqGXLxuYyJV0MADnSZyVYA7dxvWe3nKOGHVT0P6EH+tWbjqyLaQyzgCSG5iZhCfKytN7Ox3zgGOVmIztuM7VDceUCUY97T5vnnbPxx/lWXqsx3uHYh1L05ow+JOJLLZzoqtrMZZc4wskeJUOe+HRT0ro3COIrcW8U65CyxpIM9cOoYZ/WuXqcEE9O/y71JeAuKXlvZpELQXMETSRI8EyiYcuZ0w8UulT095XxgjY71tpyvuVOKYdU3GUep0qlVUfSAvQ2XEQfT2GU4P7wGn+IOK3PC/in23nkQSwrDLysyFPOyjzABWOCp2I7HbOQwG445PUpSgFKUoBSlKAVrcRv0gieWVgiRqWZj0Cgb1sGqZev/AKSvOSN7O0cGbri4u0OVi9CkRw7DoW0jsaxJpK7B94BbTMsvEJYtVzcAaImfTybVTmOLUdQDEEyN6u2NsbZ5by7QajaKQ33Y7lda98SalVT290tv+tSV7xKSN8C2llTbLxtF1J/AzhjjqcfwBrWHiBjkGzu/gOWm4+BEmB8iQapXlJ3sT0NPinE2Dxq0cuhk1ErG8nnyNMZCBsY8zEnbYAZyaxniGNxFcn5W0v8AmorPJxzbUtreFd9R9nwUx18jMHf+RWB7E18PGd8ezXWT7v1Iw2Bnrqwvp5yvwqE6KnuvcynYwJxts4Ntdj4+znH+OayN4ghU4kZotwPropIxv08zqF/rXo8eXAPKuNOcO3Iccs5x5gcMcHroDgdelbVnxNZCygOjKAxWRSjFGLAMFO+CUYb4O24rRLB0+5+pLOzQs7sKJL2RScry7dPvcpmAXH5530H93lA7qa3eE2TRR4dtcjsZJWHR5WxnH5VAVFHZVUVhH11zn9nbn1965K7/AP61bH7znulZb7iJQ6I42lkxnSpVQoOcF3bZQSCB1J3wDg4s6RjlRHxPd4JsryeVj7wk179MaSvTv1B7Vhg4/wAt9NxBPERsXETPBn8sqZ2PYlR6HB2pDxmRcF7ObPfRJA4H/wDUMf0rPH4tt9QWRzbseguUaHJBC4VnAVtyNlY9aipJ6LXyZk2o+IpPHmJta5KtsdiOqspGQdwcEelaCcEeLQ1q+nSfsZXYwmPSRpXZmTBII07DGMYO2Xinha3nLS6FSdgpW4QDmKy4KOpOQcaV+YGDtXiNbyAjUwvUOc4WOKZG6jG4jdTuN9LA497JxJd0X8mYPHiBJJeGXSyrypOTLsj6hqRWKsjYBwcAjIB9RVLE/M+sG4fz59Q41D+hFdF4VxiK5XMbAkbSRtjmRNkgpKmcqQQw39NiRvXITFIlvAWXUVjEBUStGEnMkcCTalB1BGUgg9jnfepwjfR6anSwFblZ5JX0RY+GRq0yhtxucdiQCQP/AJ6VZ/C76ZruPzbyJOCTtpnhVSF9AJIZf4mqjyXChiGwMHXpIGfxD0yd6lfCvED/AKR0u2WltTjJAJEEwYYHf7eQ5/KfQ03i4l3icM0VUT2LH4ju2CLDC2iWclVbvHGozJKB6quy9tbR561zbiN9c8KlmWznKxo4litnRGgaKVWkcM+eYrDk3LE56BMe9mrvb3yu097IcRAMkZP3baAsXcfvurt8VSKqHDZvxDiCxOv2rlphn3IV5bTL/ALa2g+KzHbUa10ZSdRxWy+pwrK12dj4NxH2i3im0lObGr6W6rrUNg/LNbtfAK+10DSKUpQClKrfiDxI4f2WyUS3RAzn7O2Vv2k5HT1Ce83bbegPnibikrt7FZnE7jMsoP8AssB2Mn/EbcRr3OW6Ka27HhK21sILULGEUhNQJGrrl8EMxJySc5JJNYuCcEW0hYKWmkYmSWRscyeUjcnJCjoAq5AUYHbNYZOPTYytjckKfNloA234F5p19uhA+OdqpVJObtHZE0rGVeJXIGXtCfXlXEbHP5Q+gEfMg47Z2rxHx6TJV7O4V9iFUI6lSM55ocRAjcFWYHI2yCCfh4pd4J9jBBzoX2mPmAg7c0EaFBG/keQjpg19biF37otF19mNyvIxpz5m0c3OdsCIj81Yy+C9TNzy3H5sECwui3oWtgNz+Pn6T64G9fJvEgAy1rd+UEv/AGf7MKd99WH9fqi+R0zXqLjkxyDY3AYDzYe35ZbvodpVLDvnSNiMgHIH2PxZb6ghZlk1BHQxsTE7NpAlKhkTJ2DFtLZBBIINYy/+fcX8RZ8btppeVG7FtyMxyKraNJbQ7IEYgMpIUn+hrzxqTkqOUFNxMRFFkdW8zAsQM6IwZJCPQN3NSktkjSJKygyRhlRjnKiTTqx230r+lRXBv7RK143uYMdsNx9TkF5cf71lBB/AkZHvGsJrdbAyzJHZ2uwaTSAqqT55pnbABPTVI7ZJ6DUScAVrcNsjEnmbXI7F5H/HK2MkeigAKo7KqivM8vPuif2dsdKejXLL52/5aMIx+Z5R1XbczXOxdV/4epsgup9r4RkEHcHqD0PzHQ19pVBOxMjU4KIt7VjbHOdMYzAx29+3JCdhumhvzVI8K4yztybhBHMBkaTmOVRjLwscEgEjKEalyM5BDFWgGD3YZmCw2aNI7EjAmkjKgE9tEJdm3H2qV0MNVnN5Jao1ySWpJ8VkigDXRjDSKulSoHMkLsgWMHvqYRqM/Cufr4Vi5YWQyBzhpXhmkTmy51szKDoPnyw8vpV68TQW72rSXCc2OMc1dLEHUBhWjcEYPm2bIxnOar3+phRXeW9ubdQMlY7ktFEozktLcq7H4t5B+UdT3MJUhBPmK5SxFKrUty5WMD27tnN1ckEEYDxKd/zpCrj+DCo3i9vBbwsFY28uC8bxgvc8wKwDgHMj7Mykk40s269ROcJ4BBPFrS9urqNiQG9p0jUpIIzCkbdexP8AlUzYWFvasFiRIGmbGQPPK4VpDqc5ZjgO3mPY4qzPFU0mowNUMHXk06lTRFQ4/wAZC2NtEiR7xRyNHE4ki0RlEiiVxsyvMYUyM+VJd9smW+iXgoWF7sks0x0IzdWgjZvP65lkMsp/eX0qpeJ+DGaeE2sfKF9LypVUDMV7AzxOzEY6RNO4xnLIHG5yezWdqsUaRxgKiKEVR0CqAAB8gBVOjSVNaF+UtLGelKVvNYpSsF7epDG0krqiKMszEBVHqSaAp/i/xTOl2LOIPEhhE0lzHGZpEj5hRhFCBnI2y+HC6hlemffCOPcLtIhHHdQRBvO3NlxLI7dXlMhDlj3Lb9tsYqqcd8WpccShmU8iJbeVUea6e1aVTJD5lCozac9FcDVgttpFXPwxxmKdCqypKy7+WczYU4HvlF/TfrVTE1FGN3sTitRcfSJw5Bk3tud8YSQOxJ9FTLf0rBN9IVv+zVnGQNTPFCu/fM7oxA74U1YXgU9VU/NQf8q8paIOiIPki/8AlXP+Jpr/AFfqTysqEv0gZI/tXDIBvkNd85+u2y8tR8fM1fH8agny8V4cB/wgf6m7qV434uhtXEZimd2OAI4cLsoYnmOVTABGSGOMgddqiV+kVi6p7DKwZtKhJoXkY9do84OBknzbAZNWoQrVIcyMHl+VvoaJVqcZKEpK76X1JK28RXGcKtrdjcj2W4CSadORiJyykk5/agYqStuMwXLGBwVkUhjBOpWQctgwZVOzKCqnWhZem9a7QW08ZkuLQLoJytxbIWUjuMBwwweqEj9CKpHiAQM3It1fC+deTczRG2AJIkKzRNHF94Bo8NjOAQDiNOWdtPQ3WfQvniGUyFLRGIa41ayOqWy45rA9i2pYgeoMmRnTW1e8YtrUKs00MAACqruqYGMAKpPoNselcjtuJ38khl9siuV0rHJ7M2ZtKaig1Bogd3ZsBo9Z7HoLB4TidsPasY0ZtJb/AEWg1MraSJHWYyZByCXIIwa2yilHToGpR3RKPLwxWJ/0m0SO7Sctb7QmtyWbSchgCxLYDYyTtUrHwW2nH1F3cEgZzDxCVzv0JBkYf0xX2WC+GfNazb+UHnQ7d8nMwz/CoviVnGxb2zhuoYI5sccc/lxnqgFwPTZOtaObfpfyafsYsTEnAJ13iu3PTy3EUcinB9UEcgJ6Z1HHpWu3Enh/2yMQj++V9dvn4vgNH/zFC9tRNaXDnDEjh962pc5hlYzIpBIIeKQi4jwcDZwBjpUtb+JgGWK8QW7sdKktqt5WPZJcAZP4JArHsDUHCnV0tr5Wf7mbtHnid7yYmk06yMBUzgySOwWNAe2pmUZ7A57VIcG4f7PAEY633eRwN5JXJZ2A67knA7DSOwFakPhOFJUdTIqRsXSDUOQkhDLrVCCVwHbCqQoJzpyARv37TAKYFjcg+ZZGZcrpPuOAwBB0ndSCM9OtKVJU1lT3Mt31I7gvCLPls1simKZAGjyxjKHVsYWOF95lK6RgDTgYwPVt4PtUIPKL6fdEskkqpvnKJI7Kp+IAqMmjtjIWuLWS0nL+aeFGAOrKgm8iUZVuhDkYOMgeU1OcI4Y8IZWneWP9mJBlkXUzYaUks5GoLkn3VHU5JtSulo2RRDcWuktb+IrnF0cToOisCkUU5/CS7Rwn8QZT+zrS4rqSC9jz57c+3QFskgZecDrnaSK4jxt5GUdK1eK3KSxe0TZEN1PGWkIJWGytiZoSce6JGj1au3P3OwqL8WeMxO0icP0TtLCLTXqKpzbmQ4WPbLMF1NnZVznPatlN5voOhI3Q9o4mltADpae24lr0+VI0RlbcdDJy4lx31uexB6aBUH4T8KpZREBmllfSZZn96RkUKo22VFA0qo2A+OSZ2rKNYpSlZB8NcN4vx+4uryT2nkryZCI7WQueQUJAkMflWRmG4kywGfLiu5VocT8P21zg3FvDNp93mxI+nPXGoHHQVGSurEoSyu5xZ7ibW0i3BiZgoYwyyIGCZ05HMPTUx+ZJ71lHiO6TYXpP79z/AOasa6v/AKicP/8AsLT/ALrF/wBNZoPCFknuWdsueum3jGf0WtfKdrX9ja6sW7uJyyHxbfEf7Up/dkhP+No1ZYPGF+p+05g/M0Bx+lvH/jXSW8DcPJybG0J+NtF/01VfGY4RZLy/YrFrhxlIjDCmB+OR9ICIO5PXoAaxyE9NPQw6sFrb3KpJxea5mkkuCCU0woFAACgCV9gzDJMkYJH4AD0r5w/jE0F4zQrqxAg+wWTAeSUtjM8RXVy0BwGzoHTG8dweaBEjhifWDqAdUYRvIPO4V8ac7nCgnAAHXrO+F/C8N/xF1uIhLFBbYbLMMTSyhkHlIOQiucfmFd6vCEcCqaa6XPK4aUp8TdSUXZp2v3bJm5feO7srpEPX0guVYfJonkqDt5+erCclnmvoUdJGYuyGa3AQq4EhXl69mUbFviT0hPoo4WP/AKSM/NnP+LGpXhng6yt2V4LSCN1zh1iQOMjBw+NXTI61wY0Yx2PU8xLZFT+kfgUFukN5DEsRjmSOUxqFVraZtDCQLgEBirAnoQPWqjw/isVrxCZ5FU6ZFfP9mVubyoxIFlmQdxviYHJO2c57bdWiSo0ciq6MMMrAFWB7EHYiqlL9FVoBi3ee1H4YZiY/j9XIHTf5VKdNSMRn2crIHjviVnhlmtri9hkVdaKbZJLc430a44pE3AI1FzjrnFaXhrx9eSTLExt5dSFkM31LOygHTrQFNTBgR5APK3zrR8Z/R9LY20t0JIJgg3PJaCYF2EYIeFwGxqB8w3xVTcqkkSscAFkXMImBblFFBiKnVnJ7fpVWVKMWo2R0sNQhUw9Wf5bWfdqd9veFRXCr7RCjEAEBwCyHY+V+oIPdSOlRk/hpwhSGctGRgw3a+0RFdvLqYiXG33nYb9K5jwzxM6+W2uovgsczxbk52iczRjJ7LGKsFv48vI2+sXWMjZ4VbbG+HiZXHzMB+VVuTUjs/UpumyWt2v7LOi3aSIDPJSXnRggAnkuwW4jzlsRlJVGBjTU1wvx1bSnRJrtZdvqrtDC+T0ALeVu/uknaoaz+lGJtnj84xlYpYy2T25cpil/8G+amJfGFkRonflg4XFzDJGhJ7ZlQIf1NTcp/7w9DXlsWF4wykEBlYYIIyGUjBB7EEVWfEEMNpaG3tglu11IsKKnl0vcMsTPGgIxpXU/lxuCepOfH+q1lNGz2qqM7ZtJdKkr2Co3Kz23FRXh/hAtuIuhjKmS3URFooEyIZDrAaJjqbEqFicMQBnONsqolFtXuuhgzeMb1I4kh92PHNkA+7a22GC/zOIkx3AcetRX0d8La5vjPMCfZ8yPnJ/tk6jy578mHSnzYem8L4l4xzZHkALh2VlX8cMMhjtYwP99Prlx+HPwNdX8G+H/Y7OOFiGk3eZx9+eQ6nb9TgfACrGFpZI6/xk6jtGxNivtKVcK4pSlAKUpQClKUAqIuPCNm85uJLaF5mABd41ZjgADqD0CgZ+FS9KArnjfwn7fbCNH5MsciyQy6dXLdD+HbIKlhj4g9qkeBcCitIRDCuFG5JOXdz7zu33mPc/5ACpHFfaX6GLK9xSlKGRSlKAjfEnA0vLSa2kOFlQrkdVPVWA76WAOPhXEbnwbfrKYjbTmWMhkntwugsp8skcjMoB76Dv1+FfoCvmKhKCla/Qs0MVUoKShtJWaexW+FcIN5ZxHi1pCbgppdWVHxudwd9ORhsA7E1pXf0U2Z+x51qc5+omYL8uW2qMD5KKuWKVKxXTa2OZX/ANF1yFxHcw3A/BdQ6f8AxR5X0/Zk1X28J31tnFnLGBk6rG4yDjqeWGjPxA0sT6V2zFMVHlxNiqzXU/PVxcLE45pEUnUe12XLkGe/NVYX39S5rcW9mlVNEkjhGOg218X05VkJAnR99LsuBKBuPQGu7vEGGGAIPYjIP8KguI+AOHz5MtpAWbqyxhXP864b+tR5fiS5qe6OefRrw1b289oC4gt2yFI2EygxQR9weTEurY+/Lmux1ocF4FDaQrDbRiKNckKuepOSSSSSfiTW/WxK2hpk7u4pSlZMClKUApSlAKUpQClKUApSlAKUpQClKUApSlAKUpQClKUApSlAKUpQClKUApSlAf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CS"/>
          </a:p>
        </p:txBody>
      </p:sp>
      <p:sp>
        <p:nvSpPr>
          <p:cNvPr id="14345" name="AutoShape 14" descr="data:image/jpeg;base64,/9j/4AAQSkZJRgABAQAAAQABAAD/2wCEAAkGBhQSEBUTERQWFBUWFx0YGBcVFRsdFxYUFhYYGBwcFxgfHyceICAkIBgVHy8gIycpLC0sHR4yNTAqNSYsLCoBCQoKDgwOGg8PGiolHiQsLCwsNCwqLCwsLCwsMCwpLCwuKSwuLCwsKSwsLCwvLCwtLCwsKSwsLCwsLCksLCwsLP/AABEIAPUAzgMBIgACEQEDEQH/xAAcAAEAAgMBAQEAAAAAAAAAAAAABQYDBAcCAQj/xABJEAACAQMCBAMEBwUEBwcFAAABAgMABBESIQUTMUEGIlEUMmFxByMzQlJikUNygYKhJFOxwRUWNGNzg9KSlKLR1OHwRFRkk6P/xAAbAQEAAgMBAQAAAAAAAAAAAAAAAgQBAwUGB//EADQRAAIBAgQDBgQFBQEAAAAAAAABAgMRBBIhMQUTQSJRYXGRoRSBscEGUtHh8BUjMkLxYv/aAAwDAQACEQMRAD8A7jSlKAUpSgFKUoBSlRHEfFtpbzLDPcRRyvjCM4Db9CfQHsTigJelavEuJJbwyTStpSNSzH0CjP8AE/CongniwzzcmW2mtnaMyxiXQTJEGVWPkZtDKXTKNg+b4GgLBSlKAUpSgFKUoBSlKAUpSgFKUoBSlKAUpSgFKUoBSlKAUpSgFUXhVqpuuJ29wuoyTCVtQ2ktJoEjQAnchTHKnoD0q9VzPxl4zs47mG6jkYvBIYJisUvKkglYLInNCcssjBZANWMowzk7RkrozF2Z9guXls7O0kbU8fERbSah9rHYtJMCc9cpDE2dsn51Pwebi8WN9FlKW+HNuINGfnyZf+yarrvp42tv943DXigA6TE/DXgYqemeYm/7w+OLJ4TiMl3fXB3HNW2j74jtk82k+hlkmyOxU1jdpmdkWqlKVMiKUpQClKUApSlAKV8zX2gFKUoBSlKAUpSgFKUoBSlKAUpSgIDxLxuWN4re1jWS4mDspkcrHGkYXU7sFY+88ahQMkt2AJqsWlwtvwBTJAZEjtCskOM5ZVZXDgfd1hssMkDJ7bTfiqUQXtpcucRYltnYnAjacxPGzHsC0ITPq61pC9NncPAYZZo3zOqwRami50mHSRMjytIXdW9GcHATJ1zu2TjZGK28O2kNvHNecudhEim4u9LgjSMCPXlVXfZUGT31Ekn3wyCO04nAlsgjhvIpWeNcqnOi5brIIyPKSrspAAz5cjy178KeE4baGE+zwpcKmCyopdcknAcZ3AwCVO5BPeo7xtxCWG5sZrcRM49oxzWOjS0URJ8uS22+B1qMG3OyJTtGF3odIpVS8BeMXvfaI5gglt3CkxBgjo2cMurf3kkUjJ3U1ba3NW0NKd1dCq9x/wAWiGQW8Cc+5I1csNpSJDtrnk30L6AAs3YGvfi7j7W8SpCA1zO3LgVumvBJd++hBlm/gO4qD4RwhbdCAxkdzrllf35pD1Zj/QL0UbDvnjcV4pHAw01m9l934FijRdR+BieLiL5L8QEZP3be0j0L+60hZyPn/SvsVzxOHdLmG8G3knh5LHGfdljJUE7e8pHy61J18rx0fxBjVK7kvKyL3wtOxig+k63VXF6r2UqKWMc+POqjJMEi5WXrjCnOe1cv8QfS1fXDnkv7LF91Iwpkx/vJGB3+CgAfHGT03iPDIriMxTxrLGeqsO/qCNwfiCDXJeO+D1tJuW2t0YFonZ286AjIbBHnTIBx1BVgN8D0+B41HGLK1lmvfyN2CwcJVsk9b7XdkRTeJbxm3vLssewuZcn5KrAf0rqn0ReKJ3Z7O6lMrBOdE7Es2jUEdGc+9pJQgnc6j2G3N40VMBQF1beUddidz36Hqe1TPhG0ne+VraYQPHBITIYhIMO8SadJZRncsCSfd6GuisUqfam+yt7nU4jwynTw0qiSzJrbxO+19rn8cfElOocRRzj3ZbKPQT/I4YfqflWxD42urfe/tlaLvPZszqg23eBgJQoycsur5d6zQ4phK7ywqK/p9TykqU47ovFK1uH8RjnjWWF1kRhlWQ5BHz/yrYzXRNZ9pSlAKUpQClKUApSlAa99YpNG0UqB43GllYZDA9iK5r4l4InCBr4fcPFJOcLbOizJM6AkYaQho1UHd9eAD0yd+pVz/wCkGzSXiHD0dFkAW6coyhhtEgBKkEdSP41mKzNIhOWSLl3GvacWgubVX4lNCjK7xywrMVt2kilIB5ZOuQEGM4JIOR5a88bmF2saQo8CROGWZ0EbBQhQrDAy6sFWK5kVFGAQG04rJZ8MSM5hhSM+sUKq2D8VUHFYZuJRq/L1a5f7qIcyX5lF90fmcqvxq5HBwg805HMlxCpVWSnHV/Mw298nDrqK40lbUxezTFcnlYk1xSv1LDLyKzerZOc11BHBAIOQRkEdCD6Vy2bh0k1zZxXSgW08jo0CtlmZITKnPcHDDKOTGnlBC5Z6univjosrXEQBmf6q2iA9+UjCgL+FdiewUVWrShmbjsX8PCpCCjU3K7Bce1cQubk/ZwZtIP5SGuHHzfSmfRD8akbu8SJC8rBFHc+p6ADqWPZRknsK0+E2aWdtFC0i+RcF2bGuTDSSNvuckSP64BPY1h4RxW3P9tuJAhDvHDHJs8KA42hI1mWRcOdidDKo2zq+e/DS4vjJ1HdU118Nkl5nYUuTBLqbcctzJgxW2hD9+6kMZI33WFUd+3R9B3G1entb0DZbSQ+nMmj/AKmN/wDCozw1c23trwRRraXEYLSRojqtzA2dLMsiI2tWKtll1DJwWVji4iu9/R8HTWXl382/1Ncakpa3Ky1/PDg3kCRxk45sM3MjQk4HO1IjICcDXgqD105r54l4L7TbtGMCQHXET2lXOAT2DAsh+DH0qWS2nZiJZIJEbIeEQsPqmBHvlyScHfUukjIwvWo/hgMbPbMxJhK6GO7NbyA8piepZdLxkncmPP3q5PEuHRwmXE4bSzV1rbz+zNtKtK9n8vM4ypZ8mPCpqDAuDnUCNQCjG2rIJz11Y7Gr19GSMXumYAFRFHtnB+0kyM7jIZNj3Bqpy2LwNyJRpkQYI/EBtrX8St72oeu+DThPEmtpw1sUV1B5gIyrodtMgBBJ1ENnOVxnvg9bF03iaE6cOq0f87z02IpOthoypyu3ZtX38EvBnZqA1A+HfF0d0dDLypsZ0Fsq4HUxPtqx1KkBh6Y3qer5/XoVMPPJUVmcZpp5WrMhpOHyWsjXPD1AYnVNbDyxXI7lR0SbHRhsx2brmrrwXjMd1Ak8LakcZHqD0KsOzA5BHYg1B1ocKn9k4iBkiG+JyPupeourI9OagbPq6fmr1/AOKyqS+GrO/wCV/b9DnYmil2ol6pSlexKIpSlAKUpQClKUAqj/AEs8EjksXuShM1sNaOrMpCa0MikqQdJUHPp1GDV4rQ45w4XFrPAcgSxPGcdcOhXb470By3i/DLcTyZikeHUkMTNcyui3PmkP1bSklXV4l1HI1LjABzXu0URACECMDcCNQo/7IAHf0qO4UqyxQzuCZCiFss+BNHGISxjJ0a10FNWnIA67VZ7bgOVBdipIzgAHHzqvOWZ6HpcDRjh6d6lu1qrLoR0PCzdztK8zpLbCP2eRAuqJnExdtJGhg40Kcj7gwRUzw7gWiUzzSyXVwV086bSNCd1iRQFQHqcbn1qG1yWtwXVDICoSVExqdAWaN484yyl3GkncMR1AzJQ+LYZ8JZOssz9FZXAiH3nmBAIVe6jcnCjGcjynFIcQqVXSptuEreS77voinWhTp1HJrxXiiP8AFkkk8qWkcYfMkemQAMEuTHK6xyhvLp0jmPgN9VqUjMi16+lHi54TZa4DqvLptDXLAczSq+YrjZQBhVUbLnPXcy1jdWtveKrzxhbeB2bWw1vdTyAPI2+TJpjI0gEjm4GBgH34stbLjEItZjLA+rMLywyRHmYPucxQHyM5Trj02I9NgcLHC0Y04/8AX1OVUk5SbZVYPo9g4ZBBxT2p5LhXid31gxzLMUR0QYycoz6TnfvtsOhcTvWjKxxJzZpCVjTOF8uNTyN92NcqSdzuoALMBXOvBf0Xql0HmuWvIbXUkash5PtBOGCKxYME3yRtrIHVGFdG8LpzJLi6OCXlaGM5BxBbO0eBttqkEzn94egxZaUpeQTcV5nLfpC4xbwXQR+becRGN7ULbiE4yiK6K0xxkHSXY79R0rb4L4quZntjdxPb3ELCG7kkjVQ9vM6tG2g4YFpIhGWA0rrc5GoAVzwRxePhnH7k8VGmRjIOcVyEkkfXr9QrrnzDs3oTizeLvFttf39pyYGvLZXNvM65VJXuQpjiUlk1aWjEh1HSMZ2xmsVqUatNwls1Yim07kt4vslvLESRqJeWRMmY8l0GpXChhnzIWcbebSnqK5skACBVwApzGRuNJ3/iMEr8Riuo2c97bxlrmEyRKPI0UkTzxohO9ySyI3lx50J2XJGSap/F+CySPz7Sxu4oGUuwZY8MW82qOEMZEGMkhc52wg3z53AYfEYfNQkuyneLvdW7v4j0XDsdRpzy1Vo/b9v0IU9QQSMEMCDhlYHIZT2YdjXUPC3HDdW+p8c1DolwMAsACGA7B1Ib4HUO1cuDDAIOQcYI3Bz0x65zsB1rovgngL28bvLlXm0nlnqixhgur851HI7DSOoNUuMxpvD3nutu/wAUdjjCpPJJPtfVfzYslQ3i46bOSZRl7cpcJ66oHD4BG4yodSfRjUzUf4iIFldZwB7PN1/4L15fAzcMTTkvzL6nnaqvBl6Br7WrwwNyY9Yw2hcj0bSMj9a2q+uHFFKUoBSlKAUpSgFfDX2sU02kfGgOR+xcme7tu0Vw5UDtFcATpjPYF5Fz6qasEPGV0jVkMBvgZz8R/wC9YfFtmRfxyAZ9oiMZ+MsBMi/qjSY/dNR8kRU4YEH41okrM9DhpqtRjF7o2+W07s3ugYGTv06fx71k8JcF5Ut3ISWzMY09FiAErBRnYcyV8j8tY+H3qoCrbAnIPxxjf9BW9wGySeC4jYh0N1NrAJGVkkEwU4wd1dM+oPpWOhWxildK2nQy8SnBltJGZWiWRxqyGVJnTREdW4XzcxM5HmZR1qQubVZFMcih1bYqwzn+HYjsRuD0rS4RGNLWcoUvCgQqyjTNbHyJIF6FWA0sOzhgexOU+G006dc5T+7NzLox6e9q09tOrHwrDaKCTPNlw1YkItnKdFDF2l0LGxGlQ7EAL5hjseucVr8N4FLAgjivrlFDM2NFswzI7SNsYc7szHr3qVjhCAKqhQBgKoAAHoANhX3Pr07/ACHXesZn0M5F1IXjHAXmIa6t7XiSrnTqQQ3CjbZWy0b9DsTGCfSsnhwwyys0US2wt9UUdrpVHh1ka5JEA2aTSApBI0A75dgPXBOJXDEM4jeFyQjxI6HAXIkKu7ZRyCqkYPunGGGJ8KM6sDOMZwM6QcgZ64yScdKzKbSsyMYJu6MV7YpMhjkGUJUkZ2Oh1cBvVSVGR3GR3qv8YFwkMt687xPFqdINY5HKRsBJlHvvIoyWzlWdQuNO9jurgRxvI3uorO2Bk6UUscD5A1FcUs1yZ7i5ZbVAkrRMqBAyaSpL41lcqG5X3n748lRg2SqJEZZcAhjv7xxGpdZwUO55fMgidtAJ0qS7SMSoB83ptUzWjwqNtLyyLpknkMrqcZTUFVEbHdY0jU/mDVvV834tXVbFTkndXsvkX6KagrionxInMiS2xqN1KkGPWMtzJie+BEkm46EipYD0rW8Ixe1XL3mxhiDQW35zqHOmHwZlWNT6I34t7HA8G8RilLpHV/b3NeJnlhbvLmK+0pX0s5QpSlAKUpQClKUB5d8DNaDNk5NZrt98Vr0BEeKeGNNbnlfbRsJYf+LGdQHybdD+9VdvOIJNBFJH0k86juq4IYH0Ibyn4g1f7eHJyegrm/iPhnsl8y4+pu2aWI42S46yxZ/P9qvx1j5wmtC/w+cVWSlszAMk4GSfQbn9KkvC94Yrtonyq3CgqCCMXESkEY9XiAI9eSfhn3wVgqSMAWb0XGogLkBckbk5HbfFaM7PeRq3MSHDgjlozyxyIQcMzlNLqcEroHpkg7wp0nPYv8TxlOEckvl5kp45tci2njkMUsU4USJjUEmVk04OQymTkkqwwcds15svGrKMXMDE/wB5ajWrfOEnmofgNY2O9bEM63UTwTeSXSNYQ9sjTNCfw6gCO6sNLfGvXHDSh5ckrR3BI0yOx5Eo1DJiiyIzlcjlYDKe5GHMctuzLoc+lKlJX116otM/iyHTlUuJT+FbWVd8dC0ioi/MsKjbCd72SQSoq28ekGINr5kjecLM+ACoXQxQDSdagl8Gou48PWwIM0bzSE+XVLJznbriNFdVH8oVV6nABNWvwxwU2tuI2ZndmaRyzlzrfHlDsSWCqFQE9dOe+KjpFaEpwWxtE1lgk7V5mjx8q1ru7WJDJIcKMdiSSTgKqjdmJwAo3JqNrkG8pi8US/2doVOJLjMCY6jmKQ7fJI9bn5AdSK04OAQIylEOIzmNXlldIt9uXGzlEI7FQNPQYFR873DzC4DIjhSiwSLqjWIlW0tKvmWRioLOoZdlXSwTU0rw3iKzKSAUZTpkjbGuN8Z0tjY5BBDDZgQRtXnPxDDG0IxlG6p21ae7feRwtejXk0ndo26Ur6q5OK8OtTp7ENxuR5pI7GBtMtwCZHHWC0BxJJ8GbPLT8zZ2xmr1w+wSGJIolCoihVUdAqjAFVn6O7bXFJfMPPduWXP3baMlIFHw0DX23c53q3V9U4Zgo4PDqHV6vz/Y41Wo5yufaUpXTNQpSlAKUpQClK8yHY/KgNB2ySa80r3EMsPnQG7EmABUV4p4NHdWzQybasFHHvRyKcq6HsVP+Y71MVo3LZY/CgObcOjmLOjAJPCQsoDAdRlXT8jjcfxHasdyZFkMgyZBhXQneVB0U9tYzlG/hnS1W7j/AABpistuVS5jBCMw8kiHcxS43KHrnqp3HeqhJxPnO2qNoZYsRzROQWjkAJ94bMpByrjqK1O8O1E7GHlHGf2aq3RIIVmSOWJyPvxSqPMhOxOD8irxtscEHcbb8XFlYcq8VFLHALKDbyntpLZCt/u33z7pbrUBwyXlzmP7s+XX0FwgBcf8xAH+cbn7xrb4pxBkjmEMLXEiRktGqgoAVLATFiF3Hm5Yy7DouCDXRlGnXpcxuzPLyVfBYl4dK6+3eWW24dFF9nFHESN9EaqSDvuQASP6Vsm6WNS0jKiDqzkKo+bHAFUm24GqpGYLq5EZ831Vwyxyhl2ZFXyoM4ICDAHl7bOHWkeuQMRNNFIQZJWMkuCoKk6idJGpo9ShclPXaqnwcm1d7lr+oQSbitixXPipXXFqhnz+0bMduMHH2hXU/f7JW+Y2qPKsza5W1uPdwNKRgjGI0ycZycsSWPTIG1fbq8VFLyNgZAycksx2CqBksx7KMk1FPdyydzAn4VI5x/fk3Cfux5I/H2q1y6OGV3qyvS+L4hJxgrR9vUkLviEcOOdIseegY+Zv3UGXb+ANaovHN5bmKCcMwKuZY+Ur2urzbSEOWicrIBpyFL9mrWht1TPLAUnqw94n1Zz5ifmTWzxDiUkkWFVeahEkTbj61M4yOmHBaNunldqoY2u8TRlRsrNPc7FDgLo/3VK8l3aFpr3F7w+da1lerNEkqe7IquueoDDOD8R0PxBrOK+QWdKdnun9Dp/5LQyfRpcq/CLPSc6YVRvVXjGh1IPQhlIqyCUZ05GcZxnfByAcemx/SuexcMuLWWSTh0sKLM2uWC4R2i5p6yRlCGUnAyvQ9dulY+EWksXFreeeTmz3azRy6AViSONEkjWNCScKVI1NuS5r6fheLYbE5Ywl2n06nHnRlHdHSaUpXUNQpSlAKUpQCvE3un5V7ry42NAR1ZIPeFY6LKAw3GT0Gdzjrgd8UBJ1Hy+8fnW+DUfxGZY8u7Ki/iYgD9TtQGS1HmqjfSDYCK+t7hRj2hWt5D2LoDLCT8fLInxBH4amE8bwE/2ZZbs//jRlk36fWnEWO2dWBvnFRfiWy4hxFYl9mitVinWZWmudUmYyQAUiRlGoFh77bH1qEmrWZtozdOpGa6Mr13E7IDEVEiMskZYZUOjZ835SpdSO4Yit6zvXhiWNCMLuXx53cnLOxz7zNlicdT8q304DPFnm26yjsYbgH5+SRY/1LGtC90B9K6lYgkxSKVcY7gH3l36qWHxrTrl0Z341sPWr5ra7ampwHhcMduffiVHmEginkRWWORzllVve5ejJGCe+ayw6Vs4RGuJo01oMYAdyZJIyepRizKRv909VFazxH2S9VTgyTaB33uYrOM7fzn9a2prhAxy6Ludi6gjf0Jq3VnaMMvccTBYWEq1dVHopWRh1mRhM4KnB5aN1hRvUdOYwxrb+UbA52bSIsxAXUQrMEzjWyjZc9snAqQsODiVM6ids/VkELn1IzWnLA0MmAdxgqw9D8P1GKqycnLNI79BUoUHRpaWRJNDHLEGQABk1owGCAV1DP9Mg/GoNT3r3FetiSLYKG1AAY8k2XwPhr5wwO2BSCEuwUdScfLuT+lRnq9Dbgk4025skPCUuBNB2jfmptsIrgs+B+7Ks4+RX1qfqneIPDSCW0lEs8eJuQ8kLhHVLhSqnOPdWURkg7YY+tWgeDr5WOjiKspxgT2UbuP5keMH+IrzHEPw/Ur1XWpSWvR95x6mIjTm4206GzitTwontV412u8EMbQQttiWRnBmkU91GiOMHvpfGxr2v0fPMum+vJJ0J3iijWCJx6PozIw65BfB9KtttapGipGoRFAVVUYVVGwAA6CrvCeCfBz5tVpy6W2X7lStiOYrLYzUpSvSFUUpSgFKUoBSlKAj5UwxFUu04ZHxCWW6mBaMNyrUq7KUjiY6pY2UggvJqwwPuqvbBqc8aXZbl2kJImudSll6xW6gGWQ+mFOhc/edfkcc09vEgt2XCaAix8mRlZAAAq4QhzgjKjJ6kjY1qqSa0RlGKDwk5XA4hxALvtzojgHsHMJf4Z1Z+NY7zwxYW310yNNISEVp2e4ldz7qRrIWJOxIAG3mOwBNYbOzsZJNUPlKfWHlNNEq6WDE6VKoGBI1LjO+GGK3beMyzG5kGDgpChG8MR653Pnk2LdMKEXs2alaty1eTJpXMct7dNkJHDCMbc12kbOe6R4QbYO0hrKt3dAfawf8Adn/9RW6VzXgwiub8ZJ7mzIaHtV3uWa2f0HLlj/rrf/Cs1ny7uGVLuJMRPpcFtUauEVy0cmFKldWCcKykH0zXziEpQKsWOdK2iLIyAxBJdh+FFBcjvgLkFhWOSwRinD488mJQ9ySclwxJWNznJaVg8kh7rkH7QGruHnKpHM9iEtGQ/APBqSxSS3DyywTScyGCRsAxAKkTTFQrOSqIwDHby5BbJqfkto4I8RWwYavchjiG5+8QxUdtznNSd3MTnTgnBxk4BbG2SASBn4H5VFSXtwmM2wkz/cTBmz8VlWLbruCflVjNKWpjYj2bhjb3EUULk5Jlg5Tow/FLpAByOofHoTtWbifg8ZzDNKp7CZmmTucZY8wDfs+B6VIr4nttJjncQN7rRXJVGOQOxJVlIPVSVO4zkEDVk4FpwbRhbsNsaWeIpvsYtartsQRgjA7ZFZu/IzGbi7xZTry1liuUWSJlMkbqGXLxuYyJV0MADnSZyVYA7dxvWe3nKOGHVT0P6EH+tWbjqyLaQyzgCSG5iZhCfKytN7Ox3zgGOVmIztuM7VDceUCUY97T5vnnbPxx/lWXqsx3uHYh1L05ow+JOJLLZzoqtrMZZc4wskeJUOe+HRT0ro3COIrcW8U65CyxpIM9cOoYZ/WuXqcEE9O/y71JeAuKXlvZpELQXMETSRI8EyiYcuZ0w8UulT095XxgjY71tpyvuVOKYdU3GUep0qlVUfSAvQ2XEQfT2GU4P7wGn+IOK3PC/in23nkQSwrDLysyFPOyjzABWOCp2I7HbOQwG445PUpSgFKUoBSlKAVrcRv0gieWVgiRqWZj0Cgb1sGqZev/AKSvOSN7O0cGbri4u0OVi9CkRw7DoW0jsaxJpK7B94BbTMsvEJYtVzcAaImfTybVTmOLUdQDEEyN6u2NsbZ5by7QajaKQ33Y7lda98SalVT290tv+tSV7xKSN8C2llTbLxtF1J/AzhjjqcfwBrWHiBjkGzu/gOWm4+BEmB8iQapXlJ3sT0NPinE2Dxq0cuhk1ErG8nnyNMZCBsY8zEnbYAZyaxniGNxFcn5W0v8AmorPJxzbUtreFd9R9nwUx18jMHf+RWB7E18PGd8ezXWT7v1Iw2Bnrqwvp5yvwqE6KnuvcynYwJxts4Ntdj4+znH+OayN4ghU4kZotwPropIxv08zqF/rXo8eXAPKuNOcO3Iccs5x5gcMcHroDgdelbVnxNZCygOjKAxWRSjFGLAMFO+CUYb4O24rRLB0+5+pLOzQs7sKJL2RScry7dPvcpmAXH5530H93lA7qa3eE2TRR4dtcjsZJWHR5WxnH5VAVFHZVUVhH11zn9nbn1965K7/AP61bH7znulZb7iJQ6I42lkxnSpVQoOcF3bZQSCB1J3wDg4s6RjlRHxPd4JsryeVj7wk179MaSvTv1B7Vhg4/wAt9NxBPERsXETPBn8sqZ2PYlR6HB2pDxmRcF7ObPfRJA4H/wDUMf0rPH4tt9QWRzbseguUaHJBC4VnAVtyNlY9aipJ6LXyZk2o+IpPHmJta5KtsdiOqspGQdwcEelaCcEeLQ1q+nSfsZXYwmPSRpXZmTBII07DGMYO2Xinha3nLS6FSdgpW4QDmKy4KOpOQcaV+YGDtXiNbyAjUwvUOc4WOKZG6jG4jdTuN9LA497JxJd0X8mYPHiBJJeGXSyrypOTLsj6hqRWKsjYBwcAjIB9RVLE/M+sG4fz59Q41D+hFdF4VxiK5XMbAkbSRtjmRNkgpKmcqQQw39NiRvXITFIlvAWXUVjEBUStGEnMkcCTalB1BGUgg9jnfepwjfR6anSwFblZ5JX0RY+GRq0yhtxucdiQCQP/AJ6VZ/C76ZruPzbyJOCTtpnhVSF9AJIZf4mqjyXChiGwMHXpIGfxD0yd6lfCvED/AKR0u2WltTjJAJEEwYYHf7eQ5/KfQ03i4l3icM0VUT2LH4ju2CLDC2iWclVbvHGozJKB6quy9tbR561zbiN9c8KlmWznKxo4litnRGgaKVWkcM+eYrDk3LE56BMe9mrvb3yu097IcRAMkZP3baAsXcfvurt8VSKqHDZvxDiCxOv2rlphn3IV5bTL/ALa2g+KzHbUa10ZSdRxWy+pwrK12dj4NxH2i3im0lObGr6W6rrUNg/LNbtfAK+10DSKUpQClKrfiDxI4f2WyUS3RAzn7O2Vv2k5HT1Ce83bbegPnibikrt7FZnE7jMsoP8AssB2Mn/EbcRr3OW6Ka27HhK21sILULGEUhNQJGrrl8EMxJySc5JJNYuCcEW0hYKWmkYmSWRscyeUjcnJCjoAq5AUYHbNYZOPTYytjckKfNloA234F5p19uhA+OdqpVJObtHZE0rGVeJXIGXtCfXlXEbHP5Q+gEfMg47Z2rxHx6TJV7O4V9iFUI6lSM55ocRAjcFWYHI2yCCfh4pd4J9jBBzoX2mPmAg7c0EaFBG/keQjpg19biF37otF19mNyvIxpz5m0c3OdsCIj81Yy+C9TNzy3H5sECwui3oWtgNz+Pn6T64G9fJvEgAy1rd+UEv/AGf7MKd99WH9fqi+R0zXqLjkxyDY3AYDzYe35ZbvodpVLDvnSNiMgHIH2PxZb6ghZlk1BHQxsTE7NpAlKhkTJ2DFtLZBBIINYy/+fcX8RZ8btppeVG7FtyMxyKraNJbQ7IEYgMpIUn+hrzxqTkqOUFNxMRFFkdW8zAsQM6IwZJCPQN3NSktkjSJKygyRhlRjnKiTTqx230r+lRXBv7RK143uYMdsNx9TkF5cf71lBB/AkZHvGsJrdbAyzJHZ2uwaTSAqqT55pnbABPTVI7ZJ6DUScAVrcNsjEnmbXI7F5H/HK2MkeigAKo7KqivM8vPuif2dsdKejXLL52/5aMIx+Z5R1XbczXOxdV/4epsgup9r4RkEHcHqD0PzHQ19pVBOxMjU4KIt7VjbHOdMYzAx29+3JCdhumhvzVI8K4yztybhBHMBkaTmOVRjLwscEgEjKEalyM5BDFWgGD3YZmCw2aNI7EjAmkjKgE9tEJdm3H2qV0MNVnN5Jao1ySWpJ8VkigDXRjDSKulSoHMkLsgWMHvqYRqM/Cufr4Vi5YWQyBzhpXhmkTmy51szKDoPnyw8vpV68TQW72rSXCc2OMc1dLEHUBhWjcEYPm2bIxnOar3+phRXeW9ubdQMlY7ktFEozktLcq7H4t5B+UdT3MJUhBPmK5SxFKrUty5WMD27tnN1ckEEYDxKd/zpCrj+DCo3i9vBbwsFY28uC8bxgvc8wKwDgHMj7Mykk40s269ROcJ4BBPFrS9urqNiQG9p0jUpIIzCkbdexP8AlUzYWFvasFiRIGmbGQPPK4VpDqc5ZjgO3mPY4qzPFU0mowNUMHXk06lTRFQ4/wAZC2NtEiR7xRyNHE4ki0RlEiiVxsyvMYUyM+VJd9smW+iXgoWF7sks0x0IzdWgjZvP65lkMsp/eX0qpeJ+DGaeE2sfKF9LypVUDMV7AzxOzEY6RNO4xnLIHG5yezWdqsUaRxgKiKEVR0CqAAB8gBVOjSVNaF+UtLGelKVvNYpSsF7epDG0krqiKMszEBVHqSaAp/i/xTOl2LOIPEhhE0lzHGZpEj5hRhFCBnI2y+HC6hlemffCOPcLtIhHHdQRBvO3NlxLI7dXlMhDlj3Lb9tsYqqcd8WpccShmU8iJbeVUea6e1aVTJD5lCozac9FcDVgttpFXPwxxmKdCqypKy7+WczYU4HvlF/TfrVTE1FGN3sTitRcfSJw5Bk3tud8YSQOxJ9FTLf0rBN9IVv+zVnGQNTPFCu/fM7oxA74U1YXgU9VU/NQf8q8paIOiIPki/8AlXP+Jpr/AFfqTysqEv0gZI/tXDIBvkNd85+u2y8tR8fM1fH8agny8V4cB/wgf6m7qV434uhtXEZimd2OAI4cLsoYnmOVTABGSGOMgddqiV+kVi6p7DKwZtKhJoXkY9do84OBknzbAZNWoQrVIcyMHl+VvoaJVqcZKEpK76X1JK28RXGcKtrdjcj2W4CSadORiJyykk5/agYqStuMwXLGBwVkUhjBOpWQctgwZVOzKCqnWhZem9a7QW08ZkuLQLoJytxbIWUjuMBwwweqEj9CKpHiAQM3It1fC+deTczRG2AJIkKzRNHF94Bo8NjOAQDiNOWdtPQ3WfQvniGUyFLRGIa41ayOqWy45rA9i2pYgeoMmRnTW1e8YtrUKs00MAACqruqYGMAKpPoNselcjtuJ38khl9siuV0rHJ7M2ZtKaig1Bogd3ZsBo9Z7HoLB4TidsPasY0ZtJb/AEWg1MraSJHWYyZByCXIIwa2yilHToGpR3RKPLwxWJ/0m0SO7Sctb7QmtyWbSchgCxLYDYyTtUrHwW2nH1F3cEgZzDxCVzv0JBkYf0xX2WC+GfNazb+UHnQ7d8nMwz/CoviVnGxb2zhuoYI5sccc/lxnqgFwPTZOtaObfpfyafsYsTEnAJ13iu3PTy3EUcinB9UEcgJ6Z1HHpWu3Enh/2yMQj++V9dvn4vgNH/zFC9tRNaXDnDEjh962pc5hlYzIpBIIeKQi4jwcDZwBjpUtb+JgGWK8QW7sdKktqt5WPZJcAZP4JArHsDUHCnV0tr5Wf7mbtHnid7yYmk06yMBUzgySOwWNAe2pmUZ7A57VIcG4f7PAEY633eRwN5JXJZ2A67knA7DSOwFakPhOFJUdTIqRsXSDUOQkhDLrVCCVwHbCqQoJzpyARv37TAKYFjcg+ZZGZcrpPuOAwBB0ndSCM9OtKVJU1lT3Mt31I7gvCLPls1simKZAGjyxjKHVsYWOF95lK6RgDTgYwPVt4PtUIPKL6fdEskkqpvnKJI7Kp+IAqMmjtjIWuLWS0nL+aeFGAOrKgm8iUZVuhDkYOMgeU1OcI4Y8IZWneWP9mJBlkXUzYaUks5GoLkn3VHU5JtSulo2RRDcWuktb+IrnF0cToOisCkUU5/CS7Rwn8QZT+zrS4rqSC9jz57c+3QFskgZecDrnaSK4jxt5GUdK1eK3KSxe0TZEN1PGWkIJWGytiZoSce6JGj1au3P3OwqL8WeMxO0icP0TtLCLTXqKpzbmQ4WPbLMF1NnZVznPatlN5voOhI3Q9o4mltADpae24lr0+VI0RlbcdDJy4lx31uexB6aBUH4T8KpZREBmllfSZZn96RkUKo22VFA0qo2A+OSZ2rKNYpSlZB8NcN4vx+4uryT2nkryZCI7WQueQUJAkMflWRmG4kywGfLiu5VocT8P21zg3FvDNp93mxI+nPXGoHHQVGSurEoSyu5xZ7ibW0i3BiZgoYwyyIGCZ05HMPTUx+ZJ71lHiO6TYXpP79z/AOasa6v/AKicP/8AsLT/ALrF/wBNZoPCFknuWdsueum3jGf0WtfKdrX9ja6sW7uJyyHxbfEf7Up/dkhP+No1ZYPGF+p+05g/M0Bx+lvH/jXSW8DcPJybG0J+NtF/01VfGY4RZLy/YrFrhxlIjDCmB+OR9ICIO5PXoAaxyE9NPQw6sFrb3KpJxea5mkkuCCU0woFAACgCV9gzDJMkYJH4AD0r5w/jE0F4zQrqxAg+wWTAeSUtjM8RXVy0BwGzoHTG8dweaBEjhifWDqAdUYRvIPO4V8ac7nCgnAAHXrO+F/C8N/xF1uIhLFBbYbLMMTSyhkHlIOQiucfmFd6vCEcCqaa6XPK4aUp8TdSUXZp2v3bJm5feO7srpEPX0guVYfJonkqDt5+erCclnmvoUdJGYuyGa3AQq4EhXl69mUbFviT0hPoo4WP/AKSM/NnP+LGpXhng6yt2V4LSCN1zh1iQOMjBw+NXTI61wY0Yx2PU8xLZFT+kfgUFukN5DEsRjmSOUxqFVraZtDCQLgEBirAnoQPWqjw/isVrxCZ5FU6ZFfP9mVubyoxIFlmQdxviYHJO2c57bdWiSo0ciq6MMMrAFWB7EHYiqlL9FVoBi3ee1H4YZiY/j9XIHTf5VKdNSMRn2crIHjviVnhlmtri9hkVdaKbZJLc430a44pE3AI1FzjrnFaXhrx9eSTLExt5dSFkM31LOygHTrQFNTBgR5APK3zrR8Z/R9LY20t0JIJgg3PJaCYF2EYIeFwGxqB8w3xVTcqkkSscAFkXMImBblFFBiKnVnJ7fpVWVKMWo2R0sNQhUw9Wf5bWfdqd9veFRXCr7RCjEAEBwCyHY+V+oIPdSOlRk/hpwhSGctGRgw3a+0RFdvLqYiXG33nYb9K5jwzxM6+W2uovgsczxbk52iczRjJ7LGKsFv48vI2+sXWMjZ4VbbG+HiZXHzMB+VVuTUjs/UpumyWt2v7LOi3aSIDPJSXnRggAnkuwW4jzlsRlJVGBjTU1wvx1bSnRJrtZdvqrtDC+T0ALeVu/uknaoaz+lGJtnj84xlYpYy2T25cpil/8G+amJfGFkRonflg4XFzDJGhJ7ZlQIf1NTcp/7w9DXlsWF4wykEBlYYIIyGUjBB7EEVWfEEMNpaG3tglu11IsKKnl0vcMsTPGgIxpXU/lxuCepOfH+q1lNGz2qqM7ZtJdKkr2Co3Kz23FRXh/hAtuIuhjKmS3URFooEyIZDrAaJjqbEqFicMQBnONsqolFtXuuhgzeMb1I4kh92PHNkA+7a22GC/zOIkx3AcetRX0d8La5vjPMCfZ8yPnJ/tk6jy578mHSnzYem8L4l4xzZHkALh2VlX8cMMhjtYwP99Prlx+HPwNdX8G+H/Y7OOFiGk3eZx9+eQ6nb9TgfACrGFpZI6/xk6jtGxNivtKVcK4pSlAKUpQClKUAqIuPCNm85uJLaF5mABd41ZjgADqD0CgZ+FS9KArnjfwn7fbCNH5MsciyQy6dXLdD+HbIKlhj4g9qkeBcCitIRDCuFG5JOXdz7zu33mPc/5ACpHFfaX6GLK9xSlKGRSlKAjfEnA0vLSa2kOFlQrkdVPVWA76WAOPhXEbnwbfrKYjbTmWMhkntwugsp8skcjMoB76Dv1+FfoCvmKhKCla/Qs0MVUoKShtJWaexW+FcIN5ZxHi1pCbgppdWVHxudwd9ORhsA7E1pXf0U2Z+x51qc5+omYL8uW2qMD5KKuWKVKxXTa2OZX/ANF1yFxHcw3A/BdQ6f8AxR5X0/Zk1X28J31tnFnLGBk6rG4yDjqeWGjPxA0sT6V2zFMVHlxNiqzXU/PVxcLE45pEUnUe12XLkGe/NVYX39S5rcW9mlVNEkjhGOg218X05VkJAnR99LsuBKBuPQGu7vEGGGAIPYjIP8KguI+AOHz5MtpAWbqyxhXP864b+tR5fiS5qe6OefRrw1b289oC4gt2yFI2EygxQR9weTEurY+/Lmux1ocF4FDaQrDbRiKNckKuepOSSSSSfiTW/WxK2hpk7u4pSlZMClKUApSlAKUpQClKUApSlAKUpQClKUApSlAKUpQClKUApSlAKUpQClKUApSlAf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CS"/>
          </a:p>
        </p:txBody>
      </p:sp>
      <p:sp>
        <p:nvSpPr>
          <p:cNvPr id="14346" name="AutoShape 16" descr="data:image/jpeg;base64,/9j/4AAQSkZJRgABAQAAAQABAAD/2wCEAAkGBhQSEBUTERQWFBUWFx0YGBcVFRsdFxYUFhYYGBwcFxgfHyceICAkIBgVHy8gIycpLC0sHR4yNTAqNSYsLCoBCQoKDgwOGg8PGiolHiQsLCwsNCwqLCwsLCwsMCwpLCwuKSwuLCwsKSwsLCwvLCwtLCwsKSwsLCwsLCksLCwsLP/AABEIAPUAzgMBIgACEQEDEQH/xAAcAAEAAgMBAQEAAAAAAAAAAAAABQYDBAcCAQj/xABJEAACAQMCBAMEBwUEBwcFAAABAgMABBESIQUTMUEGIlEUMmFxByMzQlJikUNygYKhJFOxwRUWNGNzg9KSlKLR1OHwRFRkk6P/xAAbAQEAAgMBAQAAAAAAAAAAAAAAAgQBAwUGB//EADQRAAIBAgQDBgQFBQEAAAAAAAABAgMRBBIhMQUTQSJRYXGRoRSBscEGUtHh8BUjMkLxYv/aAAwDAQACEQMRAD8A7jSlKAUpSgFKUoBSlRHEfFtpbzLDPcRRyvjCM4Db9CfQHsTigJelavEuJJbwyTStpSNSzH0CjP8AE/CongniwzzcmW2mtnaMyxiXQTJEGVWPkZtDKXTKNg+b4GgLBSlKAUpSgFKUoBSlKAUpSgFKUoBSlKAUpSgFKUoBSlKAUpSgFUXhVqpuuJ29wuoyTCVtQ2ktJoEjQAnchTHKnoD0q9VzPxl4zs47mG6jkYvBIYJisUvKkglYLInNCcssjBZANWMowzk7RkrozF2Z9guXls7O0kbU8fERbSah9rHYtJMCc9cpDE2dsn51Pwebi8WN9FlKW+HNuINGfnyZf+yarrvp42tv943DXigA6TE/DXgYqemeYm/7w+OLJ4TiMl3fXB3HNW2j74jtk82k+hlkmyOxU1jdpmdkWqlKVMiKUpQClKUApSlAKV8zX2gFKUoBSlKAUpSgFKUoBSlKAUpSgIDxLxuWN4re1jWS4mDspkcrHGkYXU7sFY+88ahQMkt2AJqsWlwtvwBTJAZEjtCskOM5ZVZXDgfd1hssMkDJ7bTfiqUQXtpcucRYltnYnAjacxPGzHsC0ITPq61pC9NncPAYZZo3zOqwRami50mHSRMjytIXdW9GcHATJ1zu2TjZGK28O2kNvHNecudhEim4u9LgjSMCPXlVXfZUGT31Ekn3wyCO04nAlsgjhvIpWeNcqnOi5brIIyPKSrspAAz5cjy178KeE4baGE+zwpcKmCyopdcknAcZ3AwCVO5BPeo7xtxCWG5sZrcRM49oxzWOjS0URJ8uS22+B1qMG3OyJTtGF3odIpVS8BeMXvfaI5gglt3CkxBgjo2cMurf3kkUjJ3U1ba3NW0NKd1dCq9x/wAWiGQW8Cc+5I1csNpSJDtrnk30L6AAs3YGvfi7j7W8SpCA1zO3LgVumvBJd++hBlm/gO4qD4RwhbdCAxkdzrllf35pD1Zj/QL0UbDvnjcV4pHAw01m9l934FijRdR+BieLiL5L8QEZP3be0j0L+60hZyPn/SvsVzxOHdLmG8G3knh5LHGfdljJUE7e8pHy61J18rx0fxBjVK7kvKyL3wtOxig+k63VXF6r2UqKWMc+POqjJMEi5WXrjCnOe1cv8QfS1fXDnkv7LF91Iwpkx/vJGB3+CgAfHGT03iPDIriMxTxrLGeqsO/qCNwfiCDXJeO+D1tJuW2t0YFonZ286AjIbBHnTIBx1BVgN8D0+B41HGLK1lmvfyN2CwcJVsk9b7XdkRTeJbxm3vLssewuZcn5KrAf0rqn0ReKJ3Z7O6lMrBOdE7Es2jUEdGc+9pJQgnc6j2G3N40VMBQF1beUddidz36Hqe1TPhG0ne+VraYQPHBITIYhIMO8SadJZRncsCSfd6GuisUqfam+yt7nU4jwynTw0qiSzJrbxO+19rn8cfElOocRRzj3ZbKPQT/I4YfqflWxD42urfe/tlaLvPZszqg23eBgJQoycsur5d6zQ4phK7ywqK/p9TykqU47ovFK1uH8RjnjWWF1kRhlWQ5BHz/yrYzXRNZ9pSlAKUpQClKUApSlAa99YpNG0UqB43GllYZDA9iK5r4l4InCBr4fcPFJOcLbOizJM6AkYaQho1UHd9eAD0yd+pVz/wCkGzSXiHD0dFkAW6coyhhtEgBKkEdSP41mKzNIhOWSLl3GvacWgubVX4lNCjK7xywrMVt2kilIB5ZOuQEGM4JIOR5a88bmF2saQo8CROGWZ0EbBQhQrDAy6sFWK5kVFGAQG04rJZ8MSM5hhSM+sUKq2D8VUHFYZuJRq/L1a5f7qIcyX5lF90fmcqvxq5HBwg805HMlxCpVWSnHV/Mw298nDrqK40lbUxezTFcnlYk1xSv1LDLyKzerZOc11BHBAIOQRkEdCD6Vy2bh0k1zZxXSgW08jo0CtlmZITKnPcHDDKOTGnlBC5Z6univjosrXEQBmf6q2iA9+UjCgL+FdiewUVWrShmbjsX8PCpCCjU3K7Bce1cQubk/ZwZtIP5SGuHHzfSmfRD8akbu8SJC8rBFHc+p6ADqWPZRknsK0+E2aWdtFC0i+RcF2bGuTDSSNvuckSP64BPY1h4RxW3P9tuJAhDvHDHJs8KA42hI1mWRcOdidDKo2zq+e/DS4vjJ1HdU118Nkl5nYUuTBLqbcctzJgxW2hD9+6kMZI33WFUd+3R9B3G1entb0DZbSQ+nMmj/AKmN/wDCozw1c23trwRRraXEYLSRojqtzA2dLMsiI2tWKtll1DJwWVji4iu9/R8HTWXl382/1Ncakpa3Ky1/PDg3kCRxk45sM3MjQk4HO1IjICcDXgqD105r54l4L7TbtGMCQHXET2lXOAT2DAsh+DH0qWS2nZiJZIJEbIeEQsPqmBHvlyScHfUukjIwvWo/hgMbPbMxJhK6GO7NbyA8piepZdLxkncmPP3q5PEuHRwmXE4bSzV1rbz+zNtKtK9n8vM4ypZ8mPCpqDAuDnUCNQCjG2rIJz11Y7Gr19GSMXumYAFRFHtnB+0kyM7jIZNj3Bqpy2LwNyJRpkQYI/EBtrX8St72oeu+DThPEmtpw1sUV1B5gIyrodtMgBBJ1ENnOVxnvg9bF03iaE6cOq0f87z02IpOthoypyu3ZtX38EvBnZqA1A+HfF0d0dDLypsZ0Fsq4HUxPtqx1KkBh6Y3qer5/XoVMPPJUVmcZpp5WrMhpOHyWsjXPD1AYnVNbDyxXI7lR0SbHRhsx2brmrrwXjMd1Ak8LakcZHqD0KsOzA5BHYg1B1ocKn9k4iBkiG+JyPupeourI9OagbPq6fmr1/AOKyqS+GrO/wCV/b9DnYmil2ol6pSlexKIpSlAKUpQClKUAqj/AEs8EjksXuShM1sNaOrMpCa0MikqQdJUHPp1GDV4rQ45w4XFrPAcgSxPGcdcOhXb470By3i/DLcTyZikeHUkMTNcyui3PmkP1bSklXV4l1HI1LjABzXu0URACECMDcCNQo/7IAHf0qO4UqyxQzuCZCiFss+BNHGISxjJ0a10FNWnIA67VZ7bgOVBdipIzgAHHzqvOWZ6HpcDRjh6d6lu1qrLoR0PCzdztK8zpLbCP2eRAuqJnExdtJGhg40Kcj7gwRUzw7gWiUzzSyXVwV086bSNCd1iRQFQHqcbn1qG1yWtwXVDICoSVExqdAWaN484yyl3GkncMR1AzJQ+LYZ8JZOssz9FZXAiH3nmBAIVe6jcnCjGcjynFIcQqVXSptuEreS77voinWhTp1HJrxXiiP8AFkkk8qWkcYfMkemQAMEuTHK6xyhvLp0jmPgN9VqUjMi16+lHi54TZa4DqvLptDXLAczSq+YrjZQBhVUbLnPXcy1jdWtveKrzxhbeB2bWw1vdTyAPI2+TJpjI0gEjm4GBgH34stbLjEItZjLA+rMLywyRHmYPucxQHyM5Trj02I9NgcLHC0Y04/8AX1OVUk5SbZVYPo9g4ZBBxT2p5LhXid31gxzLMUR0QYycoz6TnfvtsOhcTvWjKxxJzZpCVjTOF8uNTyN92NcqSdzuoALMBXOvBf0Xql0HmuWvIbXUkash5PtBOGCKxYME3yRtrIHVGFdG8LpzJLi6OCXlaGM5BxBbO0eBttqkEzn94egxZaUpeQTcV5nLfpC4xbwXQR+becRGN7ULbiE4yiK6K0xxkHSXY79R0rb4L4quZntjdxPb3ELCG7kkjVQ9vM6tG2g4YFpIhGWA0rrc5GoAVzwRxePhnH7k8VGmRjIOcVyEkkfXr9QrrnzDs3oTizeLvFttf39pyYGvLZXNvM65VJXuQpjiUlk1aWjEh1HSMZ2xmsVqUatNwls1Yim07kt4vslvLESRqJeWRMmY8l0GpXChhnzIWcbebSnqK5skACBVwApzGRuNJ3/iMEr8Riuo2c97bxlrmEyRKPI0UkTzxohO9ySyI3lx50J2XJGSap/F+CySPz7Sxu4oGUuwZY8MW82qOEMZEGMkhc52wg3z53AYfEYfNQkuyneLvdW7v4j0XDsdRpzy1Vo/b9v0IU9QQSMEMCDhlYHIZT2YdjXUPC3HDdW+p8c1DolwMAsACGA7B1Ib4HUO1cuDDAIOQcYI3Bz0x65zsB1rovgngL28bvLlXm0nlnqixhgur851HI7DSOoNUuMxpvD3nutu/wAUdjjCpPJJPtfVfzYslQ3i46bOSZRl7cpcJ66oHD4BG4yodSfRjUzUf4iIFldZwB7PN1/4L15fAzcMTTkvzL6nnaqvBl6Br7WrwwNyY9Yw2hcj0bSMj9a2q+uHFFKUoBSlKAUpSgFfDX2sU02kfGgOR+xcme7tu0Vw5UDtFcATpjPYF5Fz6qasEPGV0jVkMBvgZz8R/wC9YfFtmRfxyAZ9oiMZ+MsBMi/qjSY/dNR8kRU4YEH41okrM9DhpqtRjF7o2+W07s3ugYGTv06fx71k8JcF5Ut3ISWzMY09FiAErBRnYcyV8j8tY+H3qoCrbAnIPxxjf9BW9wGySeC4jYh0N1NrAJGVkkEwU4wd1dM+oPpWOhWxildK2nQy8SnBltJGZWiWRxqyGVJnTREdW4XzcxM5HmZR1qQubVZFMcih1bYqwzn+HYjsRuD0rS4RGNLWcoUvCgQqyjTNbHyJIF6FWA0sOzhgexOU+G006dc5T+7NzLox6e9q09tOrHwrDaKCTPNlw1YkItnKdFDF2l0LGxGlQ7EAL5hjseucVr8N4FLAgjivrlFDM2NFswzI7SNsYc7szHr3qVjhCAKqhQBgKoAAHoANhX3Pr07/ACHXesZn0M5F1IXjHAXmIa6t7XiSrnTqQQ3CjbZWy0b9DsTGCfSsnhwwyys0US2wt9UUdrpVHh1ka5JEA2aTSApBI0A75dgPXBOJXDEM4jeFyQjxI6HAXIkKu7ZRyCqkYPunGGGJ8KM6sDOMZwM6QcgZ64yScdKzKbSsyMYJu6MV7YpMhjkGUJUkZ2Oh1cBvVSVGR3GR3qv8YFwkMt687xPFqdINY5HKRsBJlHvvIoyWzlWdQuNO9jurgRxvI3uorO2Bk6UUscD5A1FcUs1yZ7i5ZbVAkrRMqBAyaSpL41lcqG5X3n748lRg2SqJEZZcAhjv7xxGpdZwUO55fMgidtAJ0qS7SMSoB83ptUzWjwqNtLyyLpknkMrqcZTUFVEbHdY0jU/mDVvV834tXVbFTkndXsvkX6KagrionxInMiS2xqN1KkGPWMtzJie+BEkm46EipYD0rW8Ixe1XL3mxhiDQW35zqHOmHwZlWNT6I34t7HA8G8RilLpHV/b3NeJnlhbvLmK+0pX0s5QpSlAKUpQClKUB5d8DNaDNk5NZrt98Vr0BEeKeGNNbnlfbRsJYf+LGdQHybdD+9VdvOIJNBFJH0k86juq4IYH0Ibyn4g1f7eHJyegrm/iPhnsl8y4+pu2aWI42S46yxZ/P9qvx1j5wmtC/w+cVWSlszAMk4GSfQbn9KkvC94Yrtonyq3CgqCCMXESkEY9XiAI9eSfhn3wVgqSMAWb0XGogLkBckbk5HbfFaM7PeRq3MSHDgjlozyxyIQcMzlNLqcEroHpkg7wp0nPYv8TxlOEckvl5kp45tci2njkMUsU4USJjUEmVk04OQymTkkqwwcds15svGrKMXMDE/wB5ajWrfOEnmofgNY2O9bEM63UTwTeSXSNYQ9sjTNCfw6gCO6sNLfGvXHDSh5ckrR3BI0yOx5Eo1DJiiyIzlcjlYDKe5GHMctuzLoc+lKlJX116otM/iyHTlUuJT+FbWVd8dC0ioi/MsKjbCd72SQSoq28ekGINr5kjecLM+ACoXQxQDSdagl8Gou48PWwIM0bzSE+XVLJznbriNFdVH8oVV6nABNWvwxwU2tuI2ZndmaRyzlzrfHlDsSWCqFQE9dOe+KjpFaEpwWxtE1lgk7V5mjx8q1ru7WJDJIcKMdiSSTgKqjdmJwAo3JqNrkG8pi8US/2doVOJLjMCY6jmKQ7fJI9bn5AdSK04OAQIylEOIzmNXlldIt9uXGzlEI7FQNPQYFR873DzC4DIjhSiwSLqjWIlW0tKvmWRioLOoZdlXSwTU0rw3iKzKSAUZTpkjbGuN8Z0tjY5BBDDZgQRtXnPxDDG0IxlG6p21ae7feRwtejXk0ndo26Ur6q5OK8OtTp7ENxuR5pI7GBtMtwCZHHWC0BxJJ8GbPLT8zZ2xmr1w+wSGJIolCoihVUdAqjAFVn6O7bXFJfMPPduWXP3baMlIFHw0DX23c53q3V9U4Zgo4PDqHV6vz/Y41Wo5yufaUpXTNQpSlAKUpQClK8yHY/KgNB2ySa80r3EMsPnQG7EmABUV4p4NHdWzQybasFHHvRyKcq6HsVP+Y71MVo3LZY/CgObcOjmLOjAJPCQsoDAdRlXT8jjcfxHasdyZFkMgyZBhXQneVB0U9tYzlG/hnS1W7j/AABpistuVS5jBCMw8kiHcxS43KHrnqp3HeqhJxPnO2qNoZYsRzROQWjkAJ94bMpByrjqK1O8O1E7GHlHGf2aq3RIIVmSOWJyPvxSqPMhOxOD8irxtscEHcbb8XFlYcq8VFLHALKDbyntpLZCt/u33z7pbrUBwyXlzmP7s+XX0FwgBcf8xAH+cbn7xrb4pxBkjmEMLXEiRktGqgoAVLATFiF3Hm5Yy7DouCDXRlGnXpcxuzPLyVfBYl4dK6+3eWW24dFF9nFHESN9EaqSDvuQASP6Vsm6WNS0jKiDqzkKo+bHAFUm24GqpGYLq5EZ831Vwyxyhl2ZFXyoM4ICDAHl7bOHWkeuQMRNNFIQZJWMkuCoKk6idJGpo9ShclPXaqnwcm1d7lr+oQSbitixXPipXXFqhnz+0bMduMHH2hXU/f7JW+Y2qPKsza5W1uPdwNKRgjGI0ycZycsSWPTIG1fbq8VFLyNgZAycksx2CqBksx7KMk1FPdyydzAn4VI5x/fk3Cfux5I/H2q1y6OGV3qyvS+L4hJxgrR9vUkLviEcOOdIseegY+Zv3UGXb+ANaovHN5bmKCcMwKuZY+Ur2urzbSEOWicrIBpyFL9mrWht1TPLAUnqw94n1Zz5ifmTWzxDiUkkWFVeahEkTbj61M4yOmHBaNunldqoY2u8TRlRsrNPc7FDgLo/3VK8l3aFpr3F7w+da1lerNEkqe7IquueoDDOD8R0PxBrOK+QWdKdnun9Dp/5LQyfRpcq/CLPSc6YVRvVXjGh1IPQhlIqyCUZ05GcZxnfByAcemx/SuexcMuLWWSTh0sKLM2uWC4R2i5p6yRlCGUnAyvQ9dulY+EWksXFreeeTmz3azRy6AViSONEkjWNCScKVI1NuS5r6fheLYbE5Ywl2n06nHnRlHdHSaUpXUNQpSlAKUpQCvE3un5V7ry42NAR1ZIPeFY6LKAw3GT0Gdzjrgd8UBJ1Hy+8fnW+DUfxGZY8u7Ki/iYgD9TtQGS1HmqjfSDYCK+t7hRj2hWt5D2LoDLCT8fLInxBH4amE8bwE/2ZZbs//jRlk36fWnEWO2dWBvnFRfiWy4hxFYl9mitVinWZWmudUmYyQAUiRlGoFh77bH1qEmrWZtozdOpGa6Mr13E7IDEVEiMskZYZUOjZ835SpdSO4Yit6zvXhiWNCMLuXx53cnLOxz7zNlicdT8q304DPFnm26yjsYbgH5+SRY/1LGtC90B9K6lYgkxSKVcY7gH3l36qWHxrTrl0Z341sPWr5ra7ampwHhcMduffiVHmEginkRWWORzllVve5ejJGCe+ayw6Vs4RGuJo01oMYAdyZJIyepRizKRv909VFazxH2S9VTgyTaB33uYrOM7fzn9a2prhAxy6Ludi6gjf0Jq3VnaMMvccTBYWEq1dVHopWRh1mRhM4KnB5aN1hRvUdOYwxrb+UbA52bSIsxAXUQrMEzjWyjZc9snAqQsODiVM6ids/VkELn1IzWnLA0MmAdxgqw9D8P1GKqycnLNI79BUoUHRpaWRJNDHLEGQABk1owGCAV1DP9Mg/GoNT3r3FetiSLYKG1AAY8k2XwPhr5wwO2BSCEuwUdScfLuT+lRnq9Dbgk4025skPCUuBNB2jfmptsIrgs+B+7Ks4+RX1qfqneIPDSCW0lEs8eJuQ8kLhHVLhSqnOPdWURkg7YY+tWgeDr5WOjiKspxgT2UbuP5keMH+IrzHEPw/Ur1XWpSWvR95x6mIjTm4206GzitTwontV412u8EMbQQttiWRnBmkU91GiOMHvpfGxr2v0fPMum+vJJ0J3iijWCJx6PozIw65BfB9KtttapGipGoRFAVVUYVVGwAA6CrvCeCfBz5tVpy6W2X7lStiOYrLYzUpSvSFUUpSgFKUoBSlKAj5UwxFUu04ZHxCWW6mBaMNyrUq7KUjiY6pY2UggvJqwwPuqvbBqc8aXZbl2kJImudSll6xW6gGWQ+mFOhc/edfkcc09vEgt2XCaAix8mRlZAAAq4QhzgjKjJ6kjY1qqSa0RlGKDwk5XA4hxALvtzojgHsHMJf4Z1Z+NY7zwxYW310yNNISEVp2e4ldz7qRrIWJOxIAG3mOwBNYbOzsZJNUPlKfWHlNNEq6WDE6VKoGBI1LjO+GGK3beMyzG5kGDgpChG8MR653Pnk2LdMKEXs2alaty1eTJpXMct7dNkJHDCMbc12kbOe6R4QbYO0hrKt3dAfawf8Adn/9RW6VzXgwiub8ZJ7mzIaHtV3uWa2f0HLlj/rrf/Cs1ny7uGVLuJMRPpcFtUauEVy0cmFKldWCcKykH0zXziEpQKsWOdK2iLIyAxBJdh+FFBcjvgLkFhWOSwRinD488mJQ9ySclwxJWNznJaVg8kh7rkH7QGruHnKpHM9iEtGQ/APBqSxSS3DyywTScyGCRsAxAKkTTFQrOSqIwDHby5BbJqfkto4I8RWwYavchjiG5+8QxUdtznNSd3MTnTgnBxk4BbG2SASBn4H5VFSXtwmM2wkz/cTBmz8VlWLbruCflVjNKWpjYj2bhjb3EUULk5Jlg5Tow/FLpAByOofHoTtWbifg8ZzDNKp7CZmmTucZY8wDfs+B6VIr4nttJjncQN7rRXJVGOQOxJVlIPVSVO4zkEDVk4FpwbRhbsNsaWeIpvsYtartsQRgjA7ZFZu/IzGbi7xZTry1liuUWSJlMkbqGXLxuYyJV0MADnSZyVYA7dxvWe3nKOGHVT0P6EH+tWbjqyLaQyzgCSG5iZhCfKytN7Ox3zgGOVmIztuM7VDceUCUY97T5vnnbPxx/lWXqsx3uHYh1L05ow+JOJLLZzoqtrMZZc4wskeJUOe+HRT0ro3COIrcW8U65CyxpIM9cOoYZ/WuXqcEE9O/y71JeAuKXlvZpELQXMETSRI8EyiYcuZ0w8UulT095XxgjY71tpyvuVOKYdU3GUep0qlVUfSAvQ2XEQfT2GU4P7wGn+IOK3PC/in23nkQSwrDLysyFPOyjzABWOCp2I7HbOQwG445PUpSgFKUoBSlKAVrcRv0gieWVgiRqWZj0Cgb1sGqZev/AKSvOSN7O0cGbri4u0OVi9CkRw7DoW0jsaxJpK7B94BbTMsvEJYtVzcAaImfTybVTmOLUdQDEEyN6u2NsbZ5by7QajaKQ33Y7lda98SalVT290tv+tSV7xKSN8C2llTbLxtF1J/AzhjjqcfwBrWHiBjkGzu/gOWm4+BEmB8iQapXlJ3sT0NPinE2Dxq0cuhk1ErG8nnyNMZCBsY8zEnbYAZyaxniGNxFcn5W0v8AmorPJxzbUtreFd9R9nwUx18jMHf+RWB7E18PGd8ezXWT7v1Iw2Bnrqwvp5yvwqE6KnuvcynYwJxts4Ntdj4+znH+OayN4ghU4kZotwPropIxv08zqF/rXo8eXAPKuNOcO3Iccs5x5gcMcHroDgdelbVnxNZCygOjKAxWRSjFGLAMFO+CUYb4O24rRLB0+5+pLOzQs7sKJL2RScry7dPvcpmAXH5530H93lA7qa3eE2TRR4dtcjsZJWHR5WxnH5VAVFHZVUVhH11zn9nbn1965K7/AP61bH7znulZb7iJQ6I42lkxnSpVQoOcF3bZQSCB1J3wDg4s6RjlRHxPd4JsryeVj7wk179MaSvTv1B7Vhg4/wAt9NxBPERsXETPBn8sqZ2PYlR6HB2pDxmRcF7ObPfRJA4H/wDUMf0rPH4tt9QWRzbseguUaHJBC4VnAVtyNlY9aipJ6LXyZk2o+IpPHmJta5KtsdiOqspGQdwcEelaCcEeLQ1q+nSfsZXYwmPSRpXZmTBII07DGMYO2Xinha3nLS6FSdgpW4QDmKy4KOpOQcaV+YGDtXiNbyAjUwvUOc4WOKZG6jG4jdTuN9LA497JxJd0X8mYPHiBJJeGXSyrypOTLsj6hqRWKsjYBwcAjIB9RVLE/M+sG4fz59Q41D+hFdF4VxiK5XMbAkbSRtjmRNkgpKmcqQQw39NiRvXITFIlvAWXUVjEBUStGEnMkcCTalB1BGUgg9jnfepwjfR6anSwFblZ5JX0RY+GRq0yhtxucdiQCQP/AJ6VZ/C76ZruPzbyJOCTtpnhVSF9AJIZf4mqjyXChiGwMHXpIGfxD0yd6lfCvED/AKR0u2WltTjJAJEEwYYHf7eQ5/KfQ03i4l3icM0VUT2LH4ju2CLDC2iWclVbvHGozJKB6quy9tbR561zbiN9c8KlmWznKxo4litnRGgaKVWkcM+eYrDk3LE56BMe9mrvb3yu097IcRAMkZP3baAsXcfvurt8VSKqHDZvxDiCxOv2rlphn3IV5bTL/ALa2g+KzHbUa10ZSdRxWy+pwrK12dj4NxH2i3im0lObGr6W6rrUNg/LNbtfAK+10DSKUpQClKrfiDxI4f2WyUS3RAzn7O2Vv2k5HT1Ce83bbegPnibikrt7FZnE7jMsoP8AssB2Mn/EbcRr3OW6Ka27HhK21sILULGEUhNQJGrrl8EMxJySc5JJNYuCcEW0hYKWmkYmSWRscyeUjcnJCjoAq5AUYHbNYZOPTYytjckKfNloA234F5p19uhA+OdqpVJObtHZE0rGVeJXIGXtCfXlXEbHP5Q+gEfMg47Z2rxHx6TJV7O4V9iFUI6lSM55ocRAjcFWYHI2yCCfh4pd4J9jBBzoX2mPmAg7c0EaFBG/keQjpg19biF37otF19mNyvIxpz5m0c3OdsCIj81Yy+C9TNzy3H5sECwui3oWtgNz+Pn6T64G9fJvEgAy1rd+UEv/AGf7MKd99WH9fqi+R0zXqLjkxyDY3AYDzYe35ZbvodpVLDvnSNiMgHIH2PxZb6ghZlk1BHQxsTE7NpAlKhkTJ2DFtLZBBIINYy/+fcX8RZ8btppeVG7FtyMxyKraNJbQ7IEYgMpIUn+hrzxqTkqOUFNxMRFFkdW8zAsQM6IwZJCPQN3NSktkjSJKygyRhlRjnKiTTqx230r+lRXBv7RK143uYMdsNx9TkF5cf71lBB/AkZHvGsJrdbAyzJHZ2uwaTSAqqT55pnbABPTVI7ZJ6DUScAVrcNsjEnmbXI7F5H/HK2MkeigAKo7KqivM8vPuif2dsdKejXLL52/5aMIx+Z5R1XbczXOxdV/4epsgup9r4RkEHcHqD0PzHQ19pVBOxMjU4KIt7VjbHOdMYzAx29+3JCdhumhvzVI8K4yztybhBHMBkaTmOVRjLwscEgEjKEalyM5BDFWgGD3YZmCw2aNI7EjAmkjKgE9tEJdm3H2qV0MNVnN5Jao1ySWpJ8VkigDXRjDSKulSoHMkLsgWMHvqYRqM/Cufr4Vi5YWQyBzhpXhmkTmy51szKDoPnyw8vpV68TQW72rSXCc2OMc1dLEHUBhWjcEYPm2bIxnOar3+phRXeW9ubdQMlY7ktFEozktLcq7H4t5B+UdT3MJUhBPmK5SxFKrUty5WMD27tnN1ckEEYDxKd/zpCrj+DCo3i9vBbwsFY28uC8bxgvc8wKwDgHMj7Mykk40s269ROcJ4BBPFrS9urqNiQG9p0jUpIIzCkbdexP8AlUzYWFvasFiRIGmbGQPPK4VpDqc5ZjgO3mPY4qzPFU0mowNUMHXk06lTRFQ4/wAZC2NtEiR7xRyNHE4ki0RlEiiVxsyvMYUyM+VJd9smW+iXgoWF7sks0x0IzdWgjZvP65lkMsp/eX0qpeJ+DGaeE2sfKF9LypVUDMV7AzxOzEY6RNO4xnLIHG5yezWdqsUaRxgKiKEVR0CqAAB8gBVOjSVNaF+UtLGelKVvNYpSsF7epDG0krqiKMszEBVHqSaAp/i/xTOl2LOIPEhhE0lzHGZpEj5hRhFCBnI2y+HC6hlemffCOPcLtIhHHdQRBvO3NlxLI7dXlMhDlj3Lb9tsYqqcd8WpccShmU8iJbeVUea6e1aVTJD5lCozac9FcDVgttpFXPwxxmKdCqypKy7+WczYU4HvlF/TfrVTE1FGN3sTitRcfSJw5Bk3tud8YSQOxJ9FTLf0rBN9IVv+zVnGQNTPFCu/fM7oxA74U1YXgU9VU/NQf8q8paIOiIPki/8AlXP+Jpr/AFfqTysqEv0gZI/tXDIBvkNd85+u2y8tR8fM1fH8agny8V4cB/wgf6m7qV434uhtXEZimd2OAI4cLsoYnmOVTABGSGOMgddqiV+kVi6p7DKwZtKhJoXkY9do84OBknzbAZNWoQrVIcyMHl+VvoaJVqcZKEpK76X1JK28RXGcKtrdjcj2W4CSadORiJyykk5/agYqStuMwXLGBwVkUhjBOpWQctgwZVOzKCqnWhZem9a7QW08ZkuLQLoJytxbIWUjuMBwwweqEj9CKpHiAQM3It1fC+deTczRG2AJIkKzRNHF94Bo8NjOAQDiNOWdtPQ3WfQvniGUyFLRGIa41ayOqWy45rA9i2pYgeoMmRnTW1e8YtrUKs00MAACqruqYGMAKpPoNselcjtuJ38khl9siuV0rHJ7M2ZtKaig1Bogd3ZsBo9Z7HoLB4TidsPasY0ZtJb/AEWg1MraSJHWYyZByCXIIwa2yilHToGpR3RKPLwxWJ/0m0SO7Sctb7QmtyWbSchgCxLYDYyTtUrHwW2nH1F3cEgZzDxCVzv0JBkYf0xX2WC+GfNazb+UHnQ7d8nMwz/CoviVnGxb2zhuoYI5sccc/lxnqgFwPTZOtaObfpfyafsYsTEnAJ13iu3PTy3EUcinB9UEcgJ6Z1HHpWu3Enh/2yMQj++V9dvn4vgNH/zFC9tRNaXDnDEjh962pc5hlYzIpBIIeKQi4jwcDZwBjpUtb+JgGWK8QW7sdKktqt5WPZJcAZP4JArHsDUHCnV0tr5Wf7mbtHnid7yYmk06yMBUzgySOwWNAe2pmUZ7A57VIcG4f7PAEY633eRwN5JXJZ2A67knA7DSOwFakPhOFJUdTIqRsXSDUOQkhDLrVCCVwHbCqQoJzpyARv37TAKYFjcg+ZZGZcrpPuOAwBB0ndSCM9OtKVJU1lT3Mt31I7gvCLPls1simKZAGjyxjKHVsYWOF95lK6RgDTgYwPVt4PtUIPKL6fdEskkqpvnKJI7Kp+IAqMmjtjIWuLWS0nL+aeFGAOrKgm8iUZVuhDkYOMgeU1OcI4Y8IZWneWP9mJBlkXUzYaUks5GoLkn3VHU5JtSulo2RRDcWuktb+IrnF0cToOisCkUU5/CS7Rwn8QZT+zrS4rqSC9jz57c+3QFskgZecDrnaSK4jxt5GUdK1eK3KSxe0TZEN1PGWkIJWGytiZoSce6JGj1au3P3OwqL8WeMxO0icP0TtLCLTXqKpzbmQ4WPbLMF1NnZVznPatlN5voOhI3Q9o4mltADpae24lr0+VI0RlbcdDJy4lx31uexB6aBUH4T8KpZREBmllfSZZn96RkUKo22VFA0qo2A+OSZ2rKNYpSlZB8NcN4vx+4uryT2nkryZCI7WQueQUJAkMflWRmG4kywGfLiu5VocT8P21zg3FvDNp93mxI+nPXGoHHQVGSurEoSyu5xZ7ibW0i3BiZgoYwyyIGCZ05HMPTUx+ZJ71lHiO6TYXpP79z/AOasa6v/AKicP/8AsLT/ALrF/wBNZoPCFknuWdsueum3jGf0WtfKdrX9ja6sW7uJyyHxbfEf7Up/dkhP+No1ZYPGF+p+05g/M0Bx+lvH/jXSW8DcPJybG0J+NtF/01VfGY4RZLy/YrFrhxlIjDCmB+OR9ICIO5PXoAaxyE9NPQw6sFrb3KpJxea5mkkuCCU0woFAACgCV9gzDJMkYJH4AD0r5w/jE0F4zQrqxAg+wWTAeSUtjM8RXVy0BwGzoHTG8dweaBEjhifWDqAdUYRvIPO4V8ac7nCgnAAHXrO+F/C8N/xF1uIhLFBbYbLMMTSyhkHlIOQiucfmFd6vCEcCqaa6XPK4aUp8TdSUXZp2v3bJm5feO7srpEPX0guVYfJonkqDt5+erCclnmvoUdJGYuyGa3AQq4EhXl69mUbFviT0hPoo4WP/AKSM/NnP+LGpXhng6yt2V4LSCN1zh1iQOMjBw+NXTI61wY0Yx2PU8xLZFT+kfgUFukN5DEsRjmSOUxqFVraZtDCQLgEBirAnoQPWqjw/isVrxCZ5FU6ZFfP9mVubyoxIFlmQdxviYHJO2c57bdWiSo0ciq6MMMrAFWB7EHYiqlL9FVoBi3ee1H4YZiY/j9XIHTf5VKdNSMRn2crIHjviVnhlmtri9hkVdaKbZJLc430a44pE3AI1FzjrnFaXhrx9eSTLExt5dSFkM31LOygHTrQFNTBgR5APK3zrR8Z/R9LY20t0JIJgg3PJaCYF2EYIeFwGxqB8w3xVTcqkkSscAFkXMImBblFFBiKnVnJ7fpVWVKMWo2R0sNQhUw9Wf5bWfdqd9veFRXCr7RCjEAEBwCyHY+V+oIPdSOlRk/hpwhSGctGRgw3a+0RFdvLqYiXG33nYb9K5jwzxM6+W2uovgsczxbk52iczRjJ7LGKsFv48vI2+sXWMjZ4VbbG+HiZXHzMB+VVuTUjs/UpumyWt2v7LOi3aSIDPJSXnRggAnkuwW4jzlsRlJVGBjTU1wvx1bSnRJrtZdvqrtDC+T0ALeVu/uknaoaz+lGJtnj84xlYpYy2T25cpil/8G+amJfGFkRonflg4XFzDJGhJ7ZlQIf1NTcp/7w9DXlsWF4wykEBlYYIIyGUjBB7EEVWfEEMNpaG3tglu11IsKKnl0vcMsTPGgIxpXU/lxuCepOfH+q1lNGz2qqM7ZtJdKkr2Co3Kz23FRXh/hAtuIuhjKmS3URFooEyIZDrAaJjqbEqFicMQBnONsqolFtXuuhgzeMb1I4kh92PHNkA+7a22GC/zOIkx3AcetRX0d8La5vjPMCfZ8yPnJ/tk6jy578mHSnzYem8L4l4xzZHkALh2VlX8cMMhjtYwP99Prlx+HPwNdX8G+H/Y7OOFiGk3eZx9+eQ6nb9TgfACrGFpZI6/xk6jtGxNivtKVcK4pSlAKUpQClKUAqIuPCNm85uJLaF5mABd41ZjgADqD0CgZ+FS9KArnjfwn7fbCNH5MsciyQy6dXLdD+HbIKlhj4g9qkeBcCitIRDCuFG5JOXdz7zu33mPc/5ACpHFfaX6GLK9xSlKGRSlKAjfEnA0vLSa2kOFlQrkdVPVWA76WAOPhXEbnwbfrKYjbTmWMhkntwugsp8skcjMoB76Dv1+FfoCvmKhKCla/Qs0MVUoKShtJWaexW+FcIN5ZxHi1pCbgppdWVHxudwd9ORhsA7E1pXf0U2Z+x51qc5+omYL8uW2qMD5KKuWKVKxXTa2OZX/ANF1yFxHcw3A/BdQ6f8AxR5X0/Zk1X28J31tnFnLGBk6rG4yDjqeWGjPxA0sT6V2zFMVHlxNiqzXU/PVxcLE45pEUnUe12XLkGe/NVYX39S5rcW9mlVNEkjhGOg218X05VkJAnR99LsuBKBuPQGu7vEGGGAIPYjIP8KguI+AOHz5MtpAWbqyxhXP864b+tR5fiS5qe6OefRrw1b289oC4gt2yFI2EygxQR9weTEurY+/Lmux1ocF4FDaQrDbRiKNckKuepOSSSSSfiTW/WxK2hpk7u4pSlZMClKUApSlAKUpQClKUApSlAKUpQClKUApSlAKUpQClKUApSlAKUpQClKUApSlAf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CS"/>
          </a:p>
        </p:txBody>
      </p:sp>
      <p:sp>
        <p:nvSpPr>
          <p:cNvPr id="14347" name="AutoShape 18" descr="data:image/jpeg;base64,/9j/4AAQSkZJRgABAQAAAQABAAD/2wCEAAkGBhQSEBUTERQWFBUWFx0YGBcVFRsdFxYUFhYYGBwcFxgfHyceICAkIBgVHy8gIycpLC0sHR4yNTAqNSYsLCoBCQoKDgwOGg8PGiolHiQsLCwsNCwqLCwsLCwsMCwpLCwuKSwuLCwsKSwsLCwvLCwtLCwsKSwsLCwsLCksLCwsLP/AABEIAPUAzgMBIgACEQEDEQH/xAAcAAEAAgMBAQEAAAAAAAAAAAAABQYDBAcCAQj/xABJEAACAQMCBAMEBwUEBwcFAAABAgMABBESIQUTMUEGIlEUMmFxByMzQlJikUNygYKhJFOxwRUWNGNzg9KSlKLR1OHwRFRkk6P/xAAbAQEAAgMBAQAAAAAAAAAAAAAAAgQBAwUGB//EADQRAAIBAgQDBgQFBQEAAAAAAAABAgMRBBIhMQUTQSJRYXGRoRSBscEGUtHh8BUjMkLxYv/aAAwDAQACEQMRAD8A7jSlKAUpSgFKUoBSlRHEfFtpbzLDPcRRyvjCM4Db9CfQHsTigJelavEuJJbwyTStpSNSzH0CjP8AE/CongniwzzcmW2mtnaMyxiXQTJEGVWPkZtDKXTKNg+b4GgLBSlKAUpSgFKUoBSlKAUpSgFKUoBSlKAUpSgFKUoBSlKAUpSgFUXhVqpuuJ29wuoyTCVtQ2ktJoEjQAnchTHKnoD0q9VzPxl4zs47mG6jkYvBIYJisUvKkglYLInNCcssjBZANWMowzk7RkrozF2Z9guXls7O0kbU8fERbSah9rHYtJMCc9cpDE2dsn51Pwebi8WN9FlKW+HNuINGfnyZf+yarrvp42tv943DXigA6TE/DXgYqemeYm/7w+OLJ4TiMl3fXB3HNW2j74jtk82k+hlkmyOxU1jdpmdkWqlKVMiKUpQClKUApSlAKV8zX2gFKUoBSlKAUpSgFKUoBSlKAUpSgIDxLxuWN4re1jWS4mDspkcrHGkYXU7sFY+88ahQMkt2AJqsWlwtvwBTJAZEjtCskOM5ZVZXDgfd1hssMkDJ7bTfiqUQXtpcucRYltnYnAjacxPGzHsC0ITPq61pC9NncPAYZZo3zOqwRami50mHSRMjytIXdW9GcHATJ1zu2TjZGK28O2kNvHNecudhEim4u9LgjSMCPXlVXfZUGT31Ekn3wyCO04nAlsgjhvIpWeNcqnOi5brIIyPKSrspAAz5cjy178KeE4baGE+zwpcKmCyopdcknAcZ3AwCVO5BPeo7xtxCWG5sZrcRM49oxzWOjS0URJ8uS22+B1qMG3OyJTtGF3odIpVS8BeMXvfaI5gglt3CkxBgjo2cMurf3kkUjJ3U1ba3NW0NKd1dCq9x/wAWiGQW8Cc+5I1csNpSJDtrnk30L6AAs3YGvfi7j7W8SpCA1zO3LgVumvBJd++hBlm/gO4qD4RwhbdCAxkdzrllf35pD1Zj/QL0UbDvnjcV4pHAw01m9l934FijRdR+BieLiL5L8QEZP3be0j0L+60hZyPn/SvsVzxOHdLmG8G3knh5LHGfdljJUE7e8pHy61J18rx0fxBjVK7kvKyL3wtOxig+k63VXF6r2UqKWMc+POqjJMEi5WXrjCnOe1cv8QfS1fXDnkv7LF91Iwpkx/vJGB3+CgAfHGT03iPDIriMxTxrLGeqsO/qCNwfiCDXJeO+D1tJuW2t0YFonZ286AjIbBHnTIBx1BVgN8D0+B41HGLK1lmvfyN2CwcJVsk9b7XdkRTeJbxm3vLssewuZcn5KrAf0rqn0ReKJ3Z7O6lMrBOdE7Es2jUEdGc+9pJQgnc6j2G3N40VMBQF1beUddidz36Hqe1TPhG0ne+VraYQPHBITIYhIMO8SadJZRncsCSfd6GuisUqfam+yt7nU4jwynTw0qiSzJrbxO+19rn8cfElOocRRzj3ZbKPQT/I4YfqflWxD42urfe/tlaLvPZszqg23eBgJQoycsur5d6zQ4phK7ywqK/p9TykqU47ovFK1uH8RjnjWWF1kRhlWQ5BHz/yrYzXRNZ9pSlAKUpQClKUApSlAa99YpNG0UqB43GllYZDA9iK5r4l4InCBr4fcPFJOcLbOizJM6AkYaQho1UHd9eAD0yd+pVz/wCkGzSXiHD0dFkAW6coyhhtEgBKkEdSP41mKzNIhOWSLl3GvacWgubVX4lNCjK7xywrMVt2kilIB5ZOuQEGM4JIOR5a88bmF2saQo8CROGWZ0EbBQhQrDAy6sFWK5kVFGAQG04rJZ8MSM5hhSM+sUKq2D8VUHFYZuJRq/L1a5f7qIcyX5lF90fmcqvxq5HBwg805HMlxCpVWSnHV/Mw298nDrqK40lbUxezTFcnlYk1xSv1LDLyKzerZOc11BHBAIOQRkEdCD6Vy2bh0k1zZxXSgW08jo0CtlmZITKnPcHDDKOTGnlBC5Z6univjosrXEQBmf6q2iA9+UjCgL+FdiewUVWrShmbjsX8PCpCCjU3K7Bce1cQubk/ZwZtIP5SGuHHzfSmfRD8akbu8SJC8rBFHc+p6ADqWPZRknsK0+E2aWdtFC0i+RcF2bGuTDSSNvuckSP64BPY1h4RxW3P9tuJAhDvHDHJs8KA42hI1mWRcOdidDKo2zq+e/DS4vjJ1HdU118Nkl5nYUuTBLqbcctzJgxW2hD9+6kMZI33WFUd+3R9B3G1entb0DZbSQ+nMmj/AKmN/wDCozw1c23trwRRraXEYLSRojqtzA2dLMsiI2tWKtll1DJwWVji4iu9/R8HTWXl382/1Ncakpa3Ky1/PDg3kCRxk45sM3MjQk4HO1IjICcDXgqD105r54l4L7TbtGMCQHXET2lXOAT2DAsh+DH0qWS2nZiJZIJEbIeEQsPqmBHvlyScHfUukjIwvWo/hgMbPbMxJhK6GO7NbyA8piepZdLxkncmPP3q5PEuHRwmXE4bSzV1rbz+zNtKtK9n8vM4ypZ8mPCpqDAuDnUCNQCjG2rIJz11Y7Gr19GSMXumYAFRFHtnB+0kyM7jIZNj3Bqpy2LwNyJRpkQYI/EBtrX8St72oeu+DThPEmtpw1sUV1B5gIyrodtMgBBJ1ENnOVxnvg9bF03iaE6cOq0f87z02IpOthoypyu3ZtX38EvBnZqA1A+HfF0d0dDLypsZ0Fsq4HUxPtqx1KkBh6Y3qer5/XoVMPPJUVmcZpp5WrMhpOHyWsjXPD1AYnVNbDyxXI7lR0SbHRhsx2brmrrwXjMd1Ak8LakcZHqD0KsOzA5BHYg1B1ocKn9k4iBkiG+JyPupeourI9OagbPq6fmr1/AOKyqS+GrO/wCV/b9DnYmil2ol6pSlexKIpSlAKUpQClKUAqj/AEs8EjksXuShM1sNaOrMpCa0MikqQdJUHPp1GDV4rQ45w4XFrPAcgSxPGcdcOhXb470By3i/DLcTyZikeHUkMTNcyui3PmkP1bSklXV4l1HI1LjABzXu0URACECMDcCNQo/7IAHf0qO4UqyxQzuCZCiFss+BNHGISxjJ0a10FNWnIA67VZ7bgOVBdipIzgAHHzqvOWZ6HpcDRjh6d6lu1qrLoR0PCzdztK8zpLbCP2eRAuqJnExdtJGhg40Kcj7gwRUzw7gWiUzzSyXVwV086bSNCd1iRQFQHqcbn1qG1yWtwXVDICoSVExqdAWaN484yyl3GkncMR1AzJQ+LYZ8JZOssz9FZXAiH3nmBAIVe6jcnCjGcjynFIcQqVXSptuEreS77voinWhTp1HJrxXiiP8AFkkk8qWkcYfMkemQAMEuTHK6xyhvLp0jmPgN9VqUjMi16+lHi54TZa4DqvLptDXLAczSq+YrjZQBhVUbLnPXcy1jdWtveKrzxhbeB2bWw1vdTyAPI2+TJpjI0gEjm4GBgH34stbLjEItZjLA+rMLywyRHmYPucxQHyM5Trj02I9NgcLHC0Y04/8AX1OVUk5SbZVYPo9g4ZBBxT2p5LhXid31gxzLMUR0QYycoz6TnfvtsOhcTvWjKxxJzZpCVjTOF8uNTyN92NcqSdzuoALMBXOvBf0Xql0HmuWvIbXUkash5PtBOGCKxYME3yRtrIHVGFdG8LpzJLi6OCXlaGM5BxBbO0eBttqkEzn94egxZaUpeQTcV5nLfpC4xbwXQR+becRGN7ULbiE4yiK6K0xxkHSXY79R0rb4L4quZntjdxPb3ELCG7kkjVQ9vM6tG2g4YFpIhGWA0rrc5GoAVzwRxePhnH7k8VGmRjIOcVyEkkfXr9QrrnzDs3oTizeLvFttf39pyYGvLZXNvM65VJXuQpjiUlk1aWjEh1HSMZ2xmsVqUatNwls1Yim07kt4vslvLESRqJeWRMmY8l0GpXChhnzIWcbebSnqK5skACBVwApzGRuNJ3/iMEr8Riuo2c97bxlrmEyRKPI0UkTzxohO9ySyI3lx50J2XJGSap/F+CySPz7Sxu4oGUuwZY8MW82qOEMZEGMkhc52wg3z53AYfEYfNQkuyneLvdW7v4j0XDsdRpzy1Vo/b9v0IU9QQSMEMCDhlYHIZT2YdjXUPC3HDdW+p8c1DolwMAsACGA7B1Ib4HUO1cuDDAIOQcYI3Bz0x65zsB1rovgngL28bvLlXm0nlnqixhgur851HI7DSOoNUuMxpvD3nutu/wAUdjjCpPJJPtfVfzYslQ3i46bOSZRl7cpcJ66oHD4BG4yodSfRjUzUf4iIFldZwB7PN1/4L15fAzcMTTkvzL6nnaqvBl6Br7WrwwNyY9Yw2hcj0bSMj9a2q+uHFFKUoBSlKAUpSgFfDX2sU02kfGgOR+xcme7tu0Vw5UDtFcATpjPYF5Fz6qasEPGV0jVkMBvgZz8R/wC9YfFtmRfxyAZ9oiMZ+MsBMi/qjSY/dNR8kRU4YEH41okrM9DhpqtRjF7o2+W07s3ugYGTv06fx71k8JcF5Ut3ISWzMY09FiAErBRnYcyV8j8tY+H3qoCrbAnIPxxjf9BW9wGySeC4jYh0N1NrAJGVkkEwU4wd1dM+oPpWOhWxildK2nQy8SnBltJGZWiWRxqyGVJnTREdW4XzcxM5HmZR1qQubVZFMcih1bYqwzn+HYjsRuD0rS4RGNLWcoUvCgQqyjTNbHyJIF6FWA0sOzhgexOU+G006dc5T+7NzLox6e9q09tOrHwrDaKCTPNlw1YkItnKdFDF2l0LGxGlQ7EAL5hjseucVr8N4FLAgjivrlFDM2NFswzI7SNsYc7szHr3qVjhCAKqhQBgKoAAHoANhX3Pr07/ACHXesZn0M5F1IXjHAXmIa6t7XiSrnTqQQ3CjbZWy0b9DsTGCfSsnhwwyys0US2wt9UUdrpVHh1ka5JEA2aTSApBI0A75dgPXBOJXDEM4jeFyQjxI6HAXIkKu7ZRyCqkYPunGGGJ8KM6sDOMZwM6QcgZ64yScdKzKbSsyMYJu6MV7YpMhjkGUJUkZ2Oh1cBvVSVGR3GR3qv8YFwkMt687xPFqdINY5HKRsBJlHvvIoyWzlWdQuNO9jurgRxvI3uorO2Bk6UUscD5A1FcUs1yZ7i5ZbVAkrRMqBAyaSpL41lcqG5X3n748lRg2SqJEZZcAhjv7xxGpdZwUO55fMgidtAJ0qS7SMSoB83ptUzWjwqNtLyyLpknkMrqcZTUFVEbHdY0jU/mDVvV834tXVbFTkndXsvkX6KagrionxInMiS2xqN1KkGPWMtzJie+BEkm46EipYD0rW8Ixe1XL3mxhiDQW35zqHOmHwZlWNT6I34t7HA8G8RilLpHV/b3NeJnlhbvLmK+0pX0s5QpSlAKUpQClKUB5d8DNaDNk5NZrt98Vr0BEeKeGNNbnlfbRsJYf+LGdQHybdD+9VdvOIJNBFJH0k86juq4IYH0Ibyn4g1f7eHJyegrm/iPhnsl8y4+pu2aWI42S46yxZ/P9qvx1j5wmtC/w+cVWSlszAMk4GSfQbn9KkvC94Yrtonyq3CgqCCMXESkEY9XiAI9eSfhn3wVgqSMAWb0XGogLkBckbk5HbfFaM7PeRq3MSHDgjlozyxyIQcMzlNLqcEroHpkg7wp0nPYv8TxlOEckvl5kp45tci2njkMUsU4USJjUEmVk04OQymTkkqwwcds15svGrKMXMDE/wB5ajWrfOEnmofgNY2O9bEM63UTwTeSXSNYQ9sjTNCfw6gCO6sNLfGvXHDSh5ckrR3BI0yOx5Eo1DJiiyIzlcjlYDKe5GHMctuzLoc+lKlJX116otM/iyHTlUuJT+FbWVd8dC0ioi/MsKjbCd72SQSoq28ekGINr5kjecLM+ACoXQxQDSdagl8Gou48PWwIM0bzSE+XVLJznbriNFdVH8oVV6nABNWvwxwU2tuI2ZndmaRyzlzrfHlDsSWCqFQE9dOe+KjpFaEpwWxtE1lgk7V5mjx8q1ru7WJDJIcKMdiSSTgKqjdmJwAo3JqNrkG8pi8US/2doVOJLjMCY6jmKQ7fJI9bn5AdSK04OAQIylEOIzmNXlldIt9uXGzlEI7FQNPQYFR873DzC4DIjhSiwSLqjWIlW0tKvmWRioLOoZdlXSwTU0rw3iKzKSAUZTpkjbGuN8Z0tjY5BBDDZgQRtXnPxDDG0IxlG6p21ae7feRwtejXk0ndo26Ur6q5OK8OtTp7ENxuR5pI7GBtMtwCZHHWC0BxJJ8GbPLT8zZ2xmr1w+wSGJIolCoihVUdAqjAFVn6O7bXFJfMPPduWXP3baMlIFHw0DX23c53q3V9U4Zgo4PDqHV6vz/Y41Wo5yufaUpXTNQpSlAKUpQClK8yHY/KgNB2ySa80r3EMsPnQG7EmABUV4p4NHdWzQybasFHHvRyKcq6HsVP+Y71MVo3LZY/CgObcOjmLOjAJPCQsoDAdRlXT8jjcfxHasdyZFkMgyZBhXQneVB0U9tYzlG/hnS1W7j/AABpistuVS5jBCMw8kiHcxS43KHrnqp3HeqhJxPnO2qNoZYsRzROQWjkAJ94bMpByrjqK1O8O1E7GHlHGf2aq3RIIVmSOWJyPvxSqPMhOxOD8irxtscEHcbb8XFlYcq8VFLHALKDbyntpLZCt/u33z7pbrUBwyXlzmP7s+XX0FwgBcf8xAH+cbn7xrb4pxBkjmEMLXEiRktGqgoAVLATFiF3Hm5Yy7DouCDXRlGnXpcxuzPLyVfBYl4dK6+3eWW24dFF9nFHESN9EaqSDvuQASP6Vsm6WNS0jKiDqzkKo+bHAFUm24GqpGYLq5EZ831Vwyxyhl2ZFXyoM4ICDAHl7bOHWkeuQMRNNFIQZJWMkuCoKk6idJGpo9ShclPXaqnwcm1d7lr+oQSbitixXPipXXFqhnz+0bMduMHH2hXU/f7JW+Y2qPKsza5W1uPdwNKRgjGI0ycZycsSWPTIG1fbq8VFLyNgZAycksx2CqBksx7KMk1FPdyydzAn4VI5x/fk3Cfux5I/H2q1y6OGV3qyvS+L4hJxgrR9vUkLviEcOOdIseegY+Zv3UGXb+ANaovHN5bmKCcMwKuZY+Ur2urzbSEOWicrIBpyFL9mrWht1TPLAUnqw94n1Zz5ifmTWzxDiUkkWFVeahEkTbj61M4yOmHBaNunldqoY2u8TRlRsrNPc7FDgLo/3VK8l3aFpr3F7w+da1lerNEkqe7IquueoDDOD8R0PxBrOK+QWdKdnun9Dp/5LQyfRpcq/CLPSc6YVRvVXjGh1IPQhlIqyCUZ05GcZxnfByAcemx/SuexcMuLWWSTh0sKLM2uWC4R2i5p6yRlCGUnAyvQ9dulY+EWksXFreeeTmz3azRy6AViSONEkjWNCScKVI1NuS5r6fheLYbE5Ywl2n06nHnRlHdHSaUpXUNQpSlAKUpQCvE3un5V7ry42NAR1ZIPeFY6LKAw3GT0Gdzjrgd8UBJ1Hy+8fnW+DUfxGZY8u7Ki/iYgD9TtQGS1HmqjfSDYCK+t7hRj2hWt5D2LoDLCT8fLInxBH4amE8bwE/2ZZbs//jRlk36fWnEWO2dWBvnFRfiWy4hxFYl9mitVinWZWmudUmYyQAUiRlGoFh77bH1qEmrWZtozdOpGa6Mr13E7IDEVEiMskZYZUOjZ835SpdSO4Yit6zvXhiWNCMLuXx53cnLOxz7zNlicdT8q304DPFnm26yjsYbgH5+SRY/1LGtC90B9K6lYgkxSKVcY7gH3l36qWHxrTrl0Z341sPWr5ra7ampwHhcMduffiVHmEginkRWWORzllVve5ejJGCe+ayw6Vs4RGuJo01oMYAdyZJIyepRizKRv909VFazxH2S9VTgyTaB33uYrOM7fzn9a2prhAxy6Ludi6gjf0Jq3VnaMMvccTBYWEq1dVHopWRh1mRhM4KnB5aN1hRvUdOYwxrb+UbA52bSIsxAXUQrMEzjWyjZc9snAqQsODiVM6ids/VkELn1IzWnLA0MmAdxgqw9D8P1GKqycnLNI79BUoUHRpaWRJNDHLEGQABk1owGCAV1DP9Mg/GoNT3r3FetiSLYKG1AAY8k2XwPhr5wwO2BSCEuwUdScfLuT+lRnq9Dbgk4025skPCUuBNB2jfmptsIrgs+B+7Ks4+RX1qfqneIPDSCW0lEs8eJuQ8kLhHVLhSqnOPdWURkg7YY+tWgeDr5WOjiKspxgT2UbuP5keMH+IrzHEPw/Ur1XWpSWvR95x6mIjTm4206GzitTwontV412u8EMbQQttiWRnBmkU91GiOMHvpfGxr2v0fPMum+vJJ0J3iijWCJx6PozIw65BfB9KtttapGipGoRFAVVUYVVGwAA6CrvCeCfBz5tVpy6W2X7lStiOYrLYzUpSvSFUUpSgFKUoBSlKAj5UwxFUu04ZHxCWW6mBaMNyrUq7KUjiY6pY2UggvJqwwPuqvbBqc8aXZbl2kJImudSll6xW6gGWQ+mFOhc/edfkcc09vEgt2XCaAix8mRlZAAAq4QhzgjKjJ6kjY1qqSa0RlGKDwk5XA4hxALvtzojgHsHMJf4Z1Z+NY7zwxYW310yNNISEVp2e4ldz7qRrIWJOxIAG3mOwBNYbOzsZJNUPlKfWHlNNEq6WDE6VKoGBI1LjO+GGK3beMyzG5kGDgpChG8MR653Pnk2LdMKEXs2alaty1eTJpXMct7dNkJHDCMbc12kbOe6R4QbYO0hrKt3dAfawf8Adn/9RW6VzXgwiub8ZJ7mzIaHtV3uWa2f0HLlj/rrf/Cs1ny7uGVLuJMRPpcFtUauEVy0cmFKldWCcKykH0zXziEpQKsWOdK2iLIyAxBJdh+FFBcjvgLkFhWOSwRinD488mJQ9ySclwxJWNznJaVg8kh7rkH7QGruHnKpHM9iEtGQ/APBqSxSS3DyywTScyGCRsAxAKkTTFQrOSqIwDHby5BbJqfkto4I8RWwYavchjiG5+8QxUdtznNSd3MTnTgnBxk4BbG2SASBn4H5VFSXtwmM2wkz/cTBmz8VlWLbruCflVjNKWpjYj2bhjb3EUULk5Jlg5Tow/FLpAByOofHoTtWbifg8ZzDNKp7CZmmTucZY8wDfs+B6VIr4nttJjncQN7rRXJVGOQOxJVlIPVSVO4zkEDVk4FpwbRhbsNsaWeIpvsYtartsQRgjA7ZFZu/IzGbi7xZTry1liuUWSJlMkbqGXLxuYyJV0MADnSZyVYA7dxvWe3nKOGHVT0P6EH+tWbjqyLaQyzgCSG5iZhCfKytN7Ox3zgGOVmIztuM7VDceUCUY97T5vnnbPxx/lWXqsx3uHYh1L05ow+JOJLLZzoqtrMZZc4wskeJUOe+HRT0ro3COIrcW8U65CyxpIM9cOoYZ/WuXqcEE9O/y71JeAuKXlvZpELQXMETSRI8EyiYcuZ0w8UulT095XxgjY71tpyvuVOKYdU3GUep0qlVUfSAvQ2XEQfT2GU4P7wGn+IOK3PC/in23nkQSwrDLysyFPOyjzABWOCp2I7HbOQwG445PUpSgFKUoBSlKAVrcRv0gieWVgiRqWZj0Cgb1sGqZev/AKSvOSN7O0cGbri4u0OVi9CkRw7DoW0jsaxJpK7B94BbTMsvEJYtVzcAaImfTybVTmOLUdQDEEyN6u2NsbZ5by7QajaKQ33Y7lda98SalVT290tv+tSV7xKSN8C2llTbLxtF1J/AzhjjqcfwBrWHiBjkGzu/gOWm4+BEmB8iQapXlJ3sT0NPinE2Dxq0cuhk1ErG8nnyNMZCBsY8zEnbYAZyaxniGNxFcn5W0v8AmorPJxzbUtreFd9R9nwUx18jMHf+RWB7E18PGd8ezXWT7v1Iw2Bnrqwvp5yvwqE6KnuvcynYwJxts4Ntdj4+znH+OayN4ghU4kZotwPropIxv08zqF/rXo8eXAPKuNOcO3Iccs5x5gcMcHroDgdelbVnxNZCygOjKAxWRSjFGLAMFO+CUYb4O24rRLB0+5+pLOzQs7sKJL2RScry7dPvcpmAXH5530H93lA7qa3eE2TRR4dtcjsZJWHR5WxnH5VAVFHZVUVhH11zn9nbn1965K7/AP61bH7znulZb7iJQ6I42lkxnSpVQoOcF3bZQSCB1J3wDg4s6RjlRHxPd4JsryeVj7wk179MaSvTv1B7Vhg4/wAt9NxBPERsXETPBn8sqZ2PYlR6HB2pDxmRcF7ObPfRJA4H/wDUMf0rPH4tt9QWRzbseguUaHJBC4VnAVtyNlY9aipJ6LXyZk2o+IpPHmJta5KtsdiOqspGQdwcEelaCcEeLQ1q+nSfsZXYwmPSRpXZmTBII07DGMYO2Xinha3nLS6FSdgpW4QDmKy4KOpOQcaV+YGDtXiNbyAjUwvUOc4WOKZG6jG4jdTuN9LA497JxJd0X8mYPHiBJJeGXSyrypOTLsj6hqRWKsjYBwcAjIB9RVLE/M+sG4fz59Q41D+hFdF4VxiK5XMbAkbSRtjmRNkgpKmcqQQw39NiRvXITFIlvAWXUVjEBUStGEnMkcCTalB1BGUgg9jnfepwjfR6anSwFblZ5JX0RY+GRq0yhtxucdiQCQP/AJ6VZ/C76ZruPzbyJOCTtpnhVSF9AJIZf4mqjyXChiGwMHXpIGfxD0yd6lfCvED/AKR0u2WltTjJAJEEwYYHf7eQ5/KfQ03i4l3icM0VUT2LH4ju2CLDC2iWclVbvHGozJKB6quy9tbR561zbiN9c8KlmWznKxo4litnRGgaKVWkcM+eYrDk3LE56BMe9mrvb3yu097IcRAMkZP3baAsXcfvurt8VSKqHDZvxDiCxOv2rlphn3IV5bTL/ALa2g+KzHbUa10ZSdRxWy+pwrK12dj4NxH2i3im0lObGr6W6rrUNg/LNbtfAK+10DSKUpQClKrfiDxI4f2WyUS3RAzn7O2Vv2k5HT1Ce83bbegPnibikrt7FZnE7jMsoP8AssB2Mn/EbcRr3OW6Ka27HhK21sILULGEUhNQJGrrl8EMxJySc5JJNYuCcEW0hYKWmkYmSWRscyeUjcnJCjoAq5AUYHbNYZOPTYytjckKfNloA234F5p19uhA+OdqpVJObtHZE0rGVeJXIGXtCfXlXEbHP5Q+gEfMg47Z2rxHx6TJV7O4V9iFUI6lSM55ocRAjcFWYHI2yCCfh4pd4J9jBBzoX2mPmAg7c0EaFBG/keQjpg19biF37otF19mNyvIxpz5m0c3OdsCIj81Yy+C9TNzy3H5sECwui3oWtgNz+Pn6T64G9fJvEgAy1rd+UEv/AGf7MKd99WH9fqi+R0zXqLjkxyDY3AYDzYe35ZbvodpVLDvnSNiMgHIH2PxZb6ghZlk1BHQxsTE7NpAlKhkTJ2DFtLZBBIINYy/+fcX8RZ8btppeVG7FtyMxyKraNJbQ7IEYgMpIUn+hrzxqTkqOUFNxMRFFkdW8zAsQM6IwZJCPQN3NSktkjSJKygyRhlRjnKiTTqx230r+lRXBv7RK143uYMdsNx9TkF5cf71lBB/AkZHvGsJrdbAyzJHZ2uwaTSAqqT55pnbABPTVI7ZJ6DUScAVrcNsjEnmbXI7F5H/HK2MkeigAKo7KqivM8vPuif2dsdKejXLL52/5aMIx+Z5R1XbczXOxdV/4epsgup9r4RkEHcHqD0PzHQ19pVBOxMjU4KIt7VjbHOdMYzAx29+3JCdhumhvzVI8K4yztybhBHMBkaTmOVRjLwscEgEjKEalyM5BDFWgGD3YZmCw2aNI7EjAmkjKgE9tEJdm3H2qV0MNVnN5Jao1ySWpJ8VkigDXRjDSKulSoHMkLsgWMHvqYRqM/Cufr4Vi5YWQyBzhpXhmkTmy51szKDoPnyw8vpV68TQW72rSXCc2OMc1dLEHUBhWjcEYPm2bIxnOar3+phRXeW9ubdQMlY7ktFEozktLcq7H4t5B+UdT3MJUhBPmK5SxFKrUty5WMD27tnN1ckEEYDxKd/zpCrj+DCo3i9vBbwsFY28uC8bxgvc8wKwDgHMj7Mykk40s269ROcJ4BBPFrS9urqNiQG9p0jUpIIzCkbdexP8AlUzYWFvasFiRIGmbGQPPK4VpDqc5ZjgO3mPY4qzPFU0mowNUMHXk06lTRFQ4/wAZC2NtEiR7xRyNHE4ki0RlEiiVxsyvMYUyM+VJd9smW+iXgoWF7sks0x0IzdWgjZvP65lkMsp/eX0qpeJ+DGaeE2sfKF9LypVUDMV7AzxOzEY6RNO4xnLIHG5yezWdqsUaRxgKiKEVR0CqAAB8gBVOjSVNaF+UtLGelKVvNYpSsF7epDG0krqiKMszEBVHqSaAp/i/xTOl2LOIPEhhE0lzHGZpEj5hRhFCBnI2y+HC6hlemffCOPcLtIhHHdQRBvO3NlxLI7dXlMhDlj3Lb9tsYqqcd8WpccShmU8iJbeVUea6e1aVTJD5lCozac9FcDVgttpFXPwxxmKdCqypKy7+WczYU4HvlF/TfrVTE1FGN3sTitRcfSJw5Bk3tud8YSQOxJ9FTLf0rBN9IVv+zVnGQNTPFCu/fM7oxA74U1YXgU9VU/NQf8q8paIOiIPki/8AlXP+Jpr/AFfqTysqEv0gZI/tXDIBvkNd85+u2y8tR8fM1fH8agny8V4cB/wgf6m7qV434uhtXEZimd2OAI4cLsoYnmOVTABGSGOMgddqiV+kVi6p7DKwZtKhJoXkY9do84OBknzbAZNWoQrVIcyMHl+VvoaJVqcZKEpK76X1JK28RXGcKtrdjcj2W4CSadORiJyykk5/agYqStuMwXLGBwVkUhjBOpWQctgwZVOzKCqnWhZem9a7QW08ZkuLQLoJytxbIWUjuMBwwweqEj9CKpHiAQM3It1fC+deTczRG2AJIkKzRNHF94Bo8NjOAQDiNOWdtPQ3WfQvniGUyFLRGIa41ayOqWy45rA9i2pYgeoMmRnTW1e8YtrUKs00MAACqruqYGMAKpPoNselcjtuJ38khl9siuV0rHJ7M2ZtKaig1Bogd3ZsBo9Z7HoLB4TidsPasY0ZtJb/AEWg1MraSJHWYyZByCXIIwa2yilHToGpR3RKPLwxWJ/0m0SO7Sctb7QmtyWbSchgCxLYDYyTtUrHwW2nH1F3cEgZzDxCVzv0JBkYf0xX2WC+GfNazb+UHnQ7d8nMwz/CoviVnGxb2zhuoYI5sccc/lxnqgFwPTZOtaObfpfyafsYsTEnAJ13iu3PTy3EUcinB9UEcgJ6Z1HHpWu3Enh/2yMQj++V9dvn4vgNH/zFC9tRNaXDnDEjh962pc5hlYzIpBIIeKQi4jwcDZwBjpUtb+JgGWK8QW7sdKktqt5WPZJcAZP4JArHsDUHCnV0tr5Wf7mbtHnid7yYmk06yMBUzgySOwWNAe2pmUZ7A57VIcG4f7PAEY633eRwN5JXJZ2A67knA7DSOwFakPhOFJUdTIqRsXSDUOQkhDLrVCCVwHbCqQoJzpyARv37TAKYFjcg+ZZGZcrpPuOAwBB0ndSCM9OtKVJU1lT3Mt31I7gvCLPls1simKZAGjyxjKHVsYWOF95lK6RgDTgYwPVt4PtUIPKL6fdEskkqpvnKJI7Kp+IAqMmjtjIWuLWS0nL+aeFGAOrKgm8iUZVuhDkYOMgeU1OcI4Y8IZWneWP9mJBlkXUzYaUks5GoLkn3VHU5JtSulo2RRDcWuktb+IrnF0cToOisCkUU5/CS7Rwn8QZT+zrS4rqSC9jz57c+3QFskgZecDrnaSK4jxt5GUdK1eK3KSxe0TZEN1PGWkIJWGytiZoSce6JGj1au3P3OwqL8WeMxO0icP0TtLCLTXqKpzbmQ4WPbLMF1NnZVznPatlN5voOhI3Q9o4mltADpae24lr0+VI0RlbcdDJy4lx31uexB6aBUH4T8KpZREBmllfSZZn96RkUKo22VFA0qo2A+OSZ2rKNYpSlZB8NcN4vx+4uryT2nkryZCI7WQueQUJAkMflWRmG4kywGfLiu5VocT8P21zg3FvDNp93mxI+nPXGoHHQVGSurEoSyu5xZ7ibW0i3BiZgoYwyyIGCZ05HMPTUx+ZJ71lHiO6TYXpP79z/AOasa6v/AKicP/8AsLT/ALrF/wBNZoPCFknuWdsueum3jGf0WtfKdrX9ja6sW7uJyyHxbfEf7Up/dkhP+No1ZYPGF+p+05g/M0Bx+lvH/jXSW8DcPJybG0J+NtF/01VfGY4RZLy/YrFrhxlIjDCmB+OR9ICIO5PXoAaxyE9NPQw6sFrb3KpJxea5mkkuCCU0woFAACgCV9gzDJMkYJH4AD0r5w/jE0F4zQrqxAg+wWTAeSUtjM8RXVy0BwGzoHTG8dweaBEjhifWDqAdUYRvIPO4V8ac7nCgnAAHXrO+F/C8N/xF1uIhLFBbYbLMMTSyhkHlIOQiucfmFd6vCEcCqaa6XPK4aUp8TdSUXZp2v3bJm5feO7srpEPX0guVYfJonkqDt5+erCclnmvoUdJGYuyGa3AQq4EhXl69mUbFviT0hPoo4WP/AKSM/NnP+LGpXhng6yt2V4LSCN1zh1iQOMjBw+NXTI61wY0Yx2PU8xLZFT+kfgUFukN5DEsRjmSOUxqFVraZtDCQLgEBirAnoQPWqjw/isVrxCZ5FU6ZFfP9mVubyoxIFlmQdxviYHJO2c57bdWiSo0ciq6MMMrAFWB7EHYiqlL9FVoBi3ee1H4YZiY/j9XIHTf5VKdNSMRn2crIHjviVnhlmtri9hkVdaKbZJLc430a44pE3AI1FzjrnFaXhrx9eSTLExt5dSFkM31LOygHTrQFNTBgR5APK3zrR8Z/R9LY20t0JIJgg3PJaCYF2EYIeFwGxqB8w3xVTcqkkSscAFkXMImBblFFBiKnVnJ7fpVWVKMWo2R0sNQhUw9Wf5bWfdqd9veFRXCr7RCjEAEBwCyHY+V+oIPdSOlRk/hpwhSGctGRgw3a+0RFdvLqYiXG33nYb9K5jwzxM6+W2uovgsczxbk52iczRjJ7LGKsFv48vI2+sXWMjZ4VbbG+HiZXHzMB+VVuTUjs/UpumyWt2v7LOi3aSIDPJSXnRggAnkuwW4jzlsRlJVGBjTU1wvx1bSnRJrtZdvqrtDC+T0ALeVu/uknaoaz+lGJtnj84xlYpYy2T25cpil/8G+amJfGFkRonflg4XFzDJGhJ7ZlQIf1NTcp/7w9DXlsWF4wykEBlYYIIyGUjBB7EEVWfEEMNpaG3tglu11IsKKnl0vcMsTPGgIxpXU/lxuCepOfH+q1lNGz2qqM7ZtJdKkr2Co3Kz23FRXh/hAtuIuhjKmS3URFooEyIZDrAaJjqbEqFicMQBnONsqolFtXuuhgzeMb1I4kh92PHNkA+7a22GC/zOIkx3AcetRX0d8La5vjPMCfZ8yPnJ/tk6jy578mHSnzYem8L4l4xzZHkALh2VlX8cMMhjtYwP99Prlx+HPwNdX8G+H/Y7OOFiGk3eZx9+eQ6nb9TgfACrGFpZI6/xk6jtGxNivtKVcK4pSlAKUpQClKUAqIuPCNm85uJLaF5mABd41ZjgADqD0CgZ+FS9KArnjfwn7fbCNH5MsciyQy6dXLdD+HbIKlhj4g9qkeBcCitIRDCuFG5JOXdz7zu33mPc/5ACpHFfaX6GLK9xSlKGRSlKAjfEnA0vLSa2kOFlQrkdVPVWA76WAOPhXEbnwbfrKYjbTmWMhkntwugsp8skcjMoB76Dv1+FfoCvmKhKCla/Qs0MVUoKShtJWaexW+FcIN5ZxHi1pCbgppdWVHxudwd9ORhsA7E1pXf0U2Z+x51qc5+omYL8uW2qMD5KKuWKVKxXTa2OZX/ANF1yFxHcw3A/BdQ6f8AxR5X0/Zk1X28J31tnFnLGBk6rG4yDjqeWGjPxA0sT6V2zFMVHlxNiqzXU/PVxcLE45pEUnUe12XLkGe/NVYX39S5rcW9mlVNEkjhGOg218X05VkJAnR99LsuBKBuPQGu7vEGGGAIPYjIP8KguI+AOHz5MtpAWbqyxhXP864b+tR5fiS5qe6OefRrw1b289oC4gt2yFI2EygxQR9weTEurY+/Lmux1ocF4FDaQrDbRiKNckKuepOSSSSSfiTW/WxK2hpk7u4pSlZMClKUApSlAKUpQClKUApSlAKUpQClKUApSlAKUpQClKUApSlAKUpQClKUApSlAf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CS"/>
          </a:p>
        </p:txBody>
      </p:sp>
      <p:sp>
        <p:nvSpPr>
          <p:cNvPr id="14348" name="AutoShape 20" descr="data:image/jpeg;base64,/9j/4AAQSkZJRgABAQAAAQABAAD/2wCEAAkGBhQSEBUTERQWFBUWFx0YGBcVFRsdFxYUFhYYGBwcFxgfHyceICAkIBgVHy8gIycpLC0sHR4yNTAqNSYsLCoBCQoKDgwOGg8PGiolHiQsLCwsNCwqLCwsLCwsMCwpLCwuKSwuLCwsKSwsLCwvLCwtLCwsKSwsLCwsLCksLCwsLP/AABEIAPUAzgMBIgACEQEDEQH/xAAcAAEAAgMBAQEAAAAAAAAAAAAABQYDBAcCAQj/xABJEAACAQMCBAMEBwUEBwcFAAABAgMABBESIQUTMUEGIlEUMmFxByMzQlJikUNygYKhJFOxwRUWNGNzg9KSlKLR1OHwRFRkk6P/xAAbAQEAAgMBAQAAAAAAAAAAAAAAAgQBAwUGB//EADQRAAIBAgQDBgQFBQEAAAAAAAABAgMRBBIhMQUTQSJRYXGRoRSBscEGUtHh8BUjMkLxYv/aAAwDAQACEQMRAD8A7jSlKAUpSgFKUoBSlRHEfFtpbzLDPcRRyvjCM4Db9CfQHsTigJelavEuJJbwyTStpSNSzH0CjP8AE/CongniwzzcmW2mtnaMyxiXQTJEGVWPkZtDKXTKNg+b4GgLBSlKAUpSgFKUoBSlKAUpSgFKUoBSlKAUpSgFKUoBSlKAUpSgFUXhVqpuuJ29wuoyTCVtQ2ktJoEjQAnchTHKnoD0q9VzPxl4zs47mG6jkYvBIYJisUvKkglYLInNCcssjBZANWMowzk7RkrozF2Z9guXls7O0kbU8fERbSah9rHYtJMCc9cpDE2dsn51Pwebi8WN9FlKW+HNuINGfnyZf+yarrvp42tv943DXigA6TE/DXgYqemeYm/7w+OLJ4TiMl3fXB3HNW2j74jtk82k+hlkmyOxU1jdpmdkWqlKVMiKUpQClKUApSlAKV8zX2gFKUoBSlKAUpSgFKUoBSlKAUpSgIDxLxuWN4re1jWS4mDspkcrHGkYXU7sFY+88ahQMkt2AJqsWlwtvwBTJAZEjtCskOM5ZVZXDgfd1hssMkDJ7bTfiqUQXtpcucRYltnYnAjacxPGzHsC0ITPq61pC9NncPAYZZo3zOqwRami50mHSRMjytIXdW9GcHATJ1zu2TjZGK28O2kNvHNecudhEim4u9LgjSMCPXlVXfZUGT31Ekn3wyCO04nAlsgjhvIpWeNcqnOi5brIIyPKSrspAAz5cjy178KeE4baGE+zwpcKmCyopdcknAcZ3AwCVO5BPeo7xtxCWG5sZrcRM49oxzWOjS0URJ8uS22+B1qMG3OyJTtGF3odIpVS8BeMXvfaI5gglt3CkxBgjo2cMurf3kkUjJ3U1ba3NW0NKd1dCq9x/wAWiGQW8Cc+5I1csNpSJDtrnk30L6AAs3YGvfi7j7W8SpCA1zO3LgVumvBJd++hBlm/gO4qD4RwhbdCAxkdzrllf35pD1Zj/QL0UbDvnjcV4pHAw01m9l934FijRdR+BieLiL5L8QEZP3be0j0L+60hZyPn/SvsVzxOHdLmG8G3knh5LHGfdljJUE7e8pHy61J18rx0fxBjVK7kvKyL3wtOxig+k63VXF6r2UqKWMc+POqjJMEi5WXrjCnOe1cv8QfS1fXDnkv7LF91Iwpkx/vJGB3+CgAfHGT03iPDIriMxTxrLGeqsO/qCNwfiCDXJeO+D1tJuW2t0YFonZ286AjIbBHnTIBx1BVgN8D0+B41HGLK1lmvfyN2CwcJVsk9b7XdkRTeJbxm3vLssewuZcn5KrAf0rqn0ReKJ3Z7O6lMrBOdE7Es2jUEdGc+9pJQgnc6j2G3N40VMBQF1beUddidz36Hqe1TPhG0ne+VraYQPHBITIYhIMO8SadJZRncsCSfd6GuisUqfam+yt7nU4jwynTw0qiSzJrbxO+19rn8cfElOocRRzj3ZbKPQT/I4YfqflWxD42urfe/tlaLvPZszqg23eBgJQoycsur5d6zQ4phK7ywqK/p9TykqU47ovFK1uH8RjnjWWF1kRhlWQ5BHz/yrYzXRNZ9pSlAKUpQClKUApSlAa99YpNG0UqB43GllYZDA9iK5r4l4InCBr4fcPFJOcLbOizJM6AkYaQho1UHd9eAD0yd+pVz/wCkGzSXiHD0dFkAW6coyhhtEgBKkEdSP41mKzNIhOWSLl3GvacWgubVX4lNCjK7xywrMVt2kilIB5ZOuQEGM4JIOR5a88bmF2saQo8CROGWZ0EbBQhQrDAy6sFWK5kVFGAQG04rJZ8MSM5hhSM+sUKq2D8VUHFYZuJRq/L1a5f7qIcyX5lF90fmcqvxq5HBwg805HMlxCpVWSnHV/Mw298nDrqK40lbUxezTFcnlYk1xSv1LDLyKzerZOc11BHBAIOQRkEdCD6Vy2bh0k1zZxXSgW08jo0CtlmZITKnPcHDDKOTGnlBC5Z6univjosrXEQBmf6q2iA9+UjCgL+FdiewUVWrShmbjsX8PCpCCjU3K7Bce1cQubk/ZwZtIP5SGuHHzfSmfRD8akbu8SJC8rBFHc+p6ADqWPZRknsK0+E2aWdtFC0i+RcF2bGuTDSSNvuckSP64BPY1h4RxW3P9tuJAhDvHDHJs8KA42hI1mWRcOdidDKo2zq+e/DS4vjJ1HdU118Nkl5nYUuTBLqbcctzJgxW2hD9+6kMZI33WFUd+3R9B3G1entb0DZbSQ+nMmj/AKmN/wDCozw1c23trwRRraXEYLSRojqtzA2dLMsiI2tWKtll1DJwWVji4iu9/R8HTWXl382/1Ncakpa3Ky1/PDg3kCRxk45sM3MjQk4HO1IjICcDXgqD105r54l4L7TbtGMCQHXET2lXOAT2DAsh+DH0qWS2nZiJZIJEbIeEQsPqmBHvlyScHfUukjIwvWo/hgMbPbMxJhK6GO7NbyA8piepZdLxkncmPP3q5PEuHRwmXE4bSzV1rbz+zNtKtK9n8vM4ypZ8mPCpqDAuDnUCNQCjG2rIJz11Y7Gr19GSMXumYAFRFHtnB+0kyM7jIZNj3Bqpy2LwNyJRpkQYI/EBtrX8St72oeu+DThPEmtpw1sUV1B5gIyrodtMgBBJ1ENnOVxnvg9bF03iaE6cOq0f87z02IpOthoypyu3ZtX38EvBnZqA1A+HfF0d0dDLypsZ0Fsq4HUxPtqx1KkBh6Y3qer5/XoVMPPJUVmcZpp5WrMhpOHyWsjXPD1AYnVNbDyxXI7lR0SbHRhsx2brmrrwXjMd1Ak8LakcZHqD0KsOzA5BHYg1B1ocKn9k4iBkiG+JyPupeourI9OagbPq6fmr1/AOKyqS+GrO/wCV/b9DnYmil2ol6pSlexKIpSlAKUpQClKUAqj/AEs8EjksXuShM1sNaOrMpCa0MikqQdJUHPp1GDV4rQ45w4XFrPAcgSxPGcdcOhXb470By3i/DLcTyZikeHUkMTNcyui3PmkP1bSklXV4l1HI1LjABzXu0URACECMDcCNQo/7IAHf0qO4UqyxQzuCZCiFss+BNHGISxjJ0a10FNWnIA67VZ7bgOVBdipIzgAHHzqvOWZ6HpcDRjh6d6lu1qrLoR0PCzdztK8zpLbCP2eRAuqJnExdtJGhg40Kcj7gwRUzw7gWiUzzSyXVwV086bSNCd1iRQFQHqcbn1qG1yWtwXVDICoSVExqdAWaN484yyl3GkncMR1AzJQ+LYZ8JZOssz9FZXAiH3nmBAIVe6jcnCjGcjynFIcQqVXSptuEreS77voinWhTp1HJrxXiiP8AFkkk8qWkcYfMkemQAMEuTHK6xyhvLp0jmPgN9VqUjMi16+lHi54TZa4DqvLptDXLAczSq+YrjZQBhVUbLnPXcy1jdWtveKrzxhbeB2bWw1vdTyAPI2+TJpjI0gEjm4GBgH34stbLjEItZjLA+rMLywyRHmYPucxQHyM5Trj02I9NgcLHC0Y04/8AX1OVUk5SbZVYPo9g4ZBBxT2p5LhXid31gxzLMUR0QYycoz6TnfvtsOhcTvWjKxxJzZpCVjTOF8uNTyN92NcqSdzuoALMBXOvBf0Xql0HmuWvIbXUkash5PtBOGCKxYME3yRtrIHVGFdG8LpzJLi6OCXlaGM5BxBbO0eBttqkEzn94egxZaUpeQTcV5nLfpC4xbwXQR+becRGN7ULbiE4yiK6K0xxkHSXY79R0rb4L4quZntjdxPb3ELCG7kkjVQ9vM6tG2g4YFpIhGWA0rrc5GoAVzwRxePhnH7k8VGmRjIOcVyEkkfXr9QrrnzDs3oTizeLvFttf39pyYGvLZXNvM65VJXuQpjiUlk1aWjEh1HSMZ2xmsVqUatNwls1Yim07kt4vslvLESRqJeWRMmY8l0GpXChhnzIWcbebSnqK5skACBVwApzGRuNJ3/iMEr8Riuo2c97bxlrmEyRKPI0UkTzxohO9ySyI3lx50J2XJGSap/F+CySPz7Sxu4oGUuwZY8MW82qOEMZEGMkhc52wg3z53AYfEYfNQkuyneLvdW7v4j0XDsdRpzy1Vo/b9v0IU9QQSMEMCDhlYHIZT2YdjXUPC3HDdW+p8c1DolwMAsACGA7B1Ib4HUO1cuDDAIOQcYI3Bz0x65zsB1rovgngL28bvLlXm0nlnqixhgur851HI7DSOoNUuMxpvD3nutu/wAUdjjCpPJJPtfVfzYslQ3i46bOSZRl7cpcJ66oHD4BG4yodSfRjUzUf4iIFldZwB7PN1/4L15fAzcMTTkvzL6nnaqvBl6Br7WrwwNyY9Yw2hcj0bSMj9a2q+uHFFKUoBSlKAUpSgFfDX2sU02kfGgOR+xcme7tu0Vw5UDtFcATpjPYF5Fz6qasEPGV0jVkMBvgZz8R/wC9YfFtmRfxyAZ9oiMZ+MsBMi/qjSY/dNR8kRU4YEH41okrM9DhpqtRjF7o2+W07s3ugYGTv06fx71k8JcF5Ut3ISWzMY09FiAErBRnYcyV8j8tY+H3qoCrbAnIPxxjf9BW9wGySeC4jYh0N1NrAJGVkkEwU4wd1dM+oPpWOhWxildK2nQy8SnBltJGZWiWRxqyGVJnTREdW4XzcxM5HmZR1qQubVZFMcih1bYqwzn+HYjsRuD0rS4RGNLWcoUvCgQqyjTNbHyJIF6FWA0sOzhgexOU+G006dc5T+7NzLox6e9q09tOrHwrDaKCTPNlw1YkItnKdFDF2l0LGxGlQ7EAL5hjseucVr8N4FLAgjivrlFDM2NFswzI7SNsYc7szHr3qVjhCAKqhQBgKoAAHoANhX3Pr07/ACHXesZn0M5F1IXjHAXmIa6t7XiSrnTqQQ3CjbZWy0b9DsTGCfSsnhwwyys0US2wt9UUdrpVHh1ka5JEA2aTSApBI0A75dgPXBOJXDEM4jeFyQjxI6HAXIkKu7ZRyCqkYPunGGGJ8KM6sDOMZwM6QcgZ64yScdKzKbSsyMYJu6MV7YpMhjkGUJUkZ2Oh1cBvVSVGR3GR3qv8YFwkMt687xPFqdINY5HKRsBJlHvvIoyWzlWdQuNO9jurgRxvI3uorO2Bk6UUscD5A1FcUs1yZ7i5ZbVAkrRMqBAyaSpL41lcqG5X3n748lRg2SqJEZZcAhjv7xxGpdZwUO55fMgidtAJ0qS7SMSoB83ptUzWjwqNtLyyLpknkMrqcZTUFVEbHdY0jU/mDVvV834tXVbFTkndXsvkX6KagrionxInMiS2xqN1KkGPWMtzJie+BEkm46EipYD0rW8Ixe1XL3mxhiDQW35zqHOmHwZlWNT6I34t7HA8G8RilLpHV/b3NeJnlhbvLmK+0pX0s5QpSlAKUpQClKUB5d8DNaDNk5NZrt98Vr0BEeKeGNNbnlfbRsJYf+LGdQHybdD+9VdvOIJNBFJH0k86juq4IYH0Ibyn4g1f7eHJyegrm/iPhnsl8y4+pu2aWI42S46yxZ/P9qvx1j5wmtC/w+cVWSlszAMk4GSfQbn9KkvC94Yrtonyq3CgqCCMXESkEY9XiAI9eSfhn3wVgqSMAWb0XGogLkBckbk5HbfFaM7PeRq3MSHDgjlozyxyIQcMzlNLqcEroHpkg7wp0nPYv8TxlOEckvl5kp45tci2njkMUsU4USJjUEmVk04OQymTkkqwwcds15svGrKMXMDE/wB5ajWrfOEnmofgNY2O9bEM63UTwTeSXSNYQ9sjTNCfw6gCO6sNLfGvXHDSh5ckrR3BI0yOx5Eo1DJiiyIzlcjlYDKe5GHMctuzLoc+lKlJX116otM/iyHTlUuJT+FbWVd8dC0ioi/MsKjbCd72SQSoq28ekGINr5kjecLM+ACoXQxQDSdagl8Gou48PWwIM0bzSE+XVLJznbriNFdVH8oVV6nABNWvwxwU2tuI2ZndmaRyzlzrfHlDsSWCqFQE9dOe+KjpFaEpwWxtE1lgk7V5mjx8q1ru7WJDJIcKMdiSSTgKqjdmJwAo3JqNrkG8pi8US/2doVOJLjMCY6jmKQ7fJI9bn5AdSK04OAQIylEOIzmNXlldIt9uXGzlEI7FQNPQYFR873DzC4DIjhSiwSLqjWIlW0tKvmWRioLOoZdlXSwTU0rw3iKzKSAUZTpkjbGuN8Z0tjY5BBDDZgQRtXnPxDDG0IxlG6p21ae7feRwtejXk0ndo26Ur6q5OK8OtTp7ENxuR5pI7GBtMtwCZHHWC0BxJJ8GbPLT8zZ2xmr1w+wSGJIolCoihVUdAqjAFVn6O7bXFJfMPPduWXP3baMlIFHw0DX23c53q3V9U4Zgo4PDqHV6vz/Y41Wo5yufaUpXTNQpSlAKUpQClK8yHY/KgNB2ySa80r3EMsPnQG7EmABUV4p4NHdWzQybasFHHvRyKcq6HsVP+Y71MVo3LZY/CgObcOjmLOjAJPCQsoDAdRlXT8jjcfxHasdyZFkMgyZBhXQneVB0U9tYzlG/hnS1W7j/AABpistuVS5jBCMw8kiHcxS43KHrnqp3HeqhJxPnO2qNoZYsRzROQWjkAJ94bMpByrjqK1O8O1E7GHlHGf2aq3RIIVmSOWJyPvxSqPMhOxOD8irxtscEHcbb8XFlYcq8VFLHALKDbyntpLZCt/u33z7pbrUBwyXlzmP7s+XX0FwgBcf8xAH+cbn7xrb4pxBkjmEMLXEiRktGqgoAVLATFiF3Hm5Yy7DouCDXRlGnXpcxuzPLyVfBYl4dK6+3eWW24dFF9nFHESN9EaqSDvuQASP6Vsm6WNS0jKiDqzkKo+bHAFUm24GqpGYLq5EZ831Vwyxyhl2ZFXyoM4ICDAHl7bOHWkeuQMRNNFIQZJWMkuCoKk6idJGpo9ShclPXaqnwcm1d7lr+oQSbitixXPipXXFqhnz+0bMduMHH2hXU/f7JW+Y2qPKsza5W1uPdwNKRgjGI0ycZycsSWPTIG1fbq8VFLyNgZAycksx2CqBksx7KMk1FPdyydzAn4VI5x/fk3Cfux5I/H2q1y6OGV3qyvS+L4hJxgrR9vUkLviEcOOdIseegY+Zv3UGXb+ANaovHN5bmKCcMwKuZY+Ur2urzbSEOWicrIBpyFL9mrWht1TPLAUnqw94n1Zz5ifmTWzxDiUkkWFVeahEkTbj61M4yOmHBaNunldqoY2u8TRlRsrNPc7FDgLo/3VK8l3aFpr3F7w+da1lerNEkqe7IquueoDDOD8R0PxBrOK+QWdKdnun9Dp/5LQyfRpcq/CLPSc6YVRvVXjGh1IPQhlIqyCUZ05GcZxnfByAcemx/SuexcMuLWWSTh0sKLM2uWC4R2i5p6yRlCGUnAyvQ9dulY+EWksXFreeeTmz3azRy6AViSONEkjWNCScKVI1NuS5r6fheLYbE5Ywl2n06nHnRlHdHSaUpXUNQpSlAKUpQCvE3un5V7ry42NAR1ZIPeFY6LKAw3GT0Gdzjrgd8UBJ1Hy+8fnW+DUfxGZY8u7Ki/iYgD9TtQGS1HmqjfSDYCK+t7hRj2hWt5D2LoDLCT8fLInxBH4amE8bwE/2ZZbs//jRlk36fWnEWO2dWBvnFRfiWy4hxFYl9mitVinWZWmudUmYyQAUiRlGoFh77bH1qEmrWZtozdOpGa6Mr13E7IDEVEiMskZYZUOjZ835SpdSO4Yit6zvXhiWNCMLuXx53cnLOxz7zNlicdT8q304DPFnm26yjsYbgH5+SRY/1LGtC90B9K6lYgkxSKVcY7gH3l36qWHxrTrl0Z341sPWr5ra7ampwHhcMduffiVHmEginkRWWORzllVve5ejJGCe+ayw6Vs4RGuJo01oMYAdyZJIyepRizKRv909VFazxH2S9VTgyTaB33uYrOM7fzn9a2prhAxy6Ludi6gjf0Jq3VnaMMvccTBYWEq1dVHopWRh1mRhM4KnB5aN1hRvUdOYwxrb+UbA52bSIsxAXUQrMEzjWyjZc9snAqQsODiVM6ids/VkELn1IzWnLA0MmAdxgqw9D8P1GKqycnLNI79BUoUHRpaWRJNDHLEGQABk1owGCAV1DP9Mg/GoNT3r3FetiSLYKG1AAY8k2XwPhr5wwO2BSCEuwUdScfLuT+lRnq9Dbgk4025skPCUuBNB2jfmptsIrgs+B+7Ks4+RX1qfqneIPDSCW0lEs8eJuQ8kLhHVLhSqnOPdWURkg7YY+tWgeDr5WOjiKspxgT2UbuP5keMH+IrzHEPw/Ur1XWpSWvR95x6mIjTm4206GzitTwontV412u8EMbQQttiWRnBmkU91GiOMHvpfGxr2v0fPMum+vJJ0J3iijWCJx6PozIw65BfB9KtttapGipGoRFAVVUYVVGwAA6CrvCeCfBz5tVpy6W2X7lStiOYrLYzUpSvSFUUpSgFKUoBSlKAj5UwxFUu04ZHxCWW6mBaMNyrUq7KUjiY6pY2UggvJqwwPuqvbBqc8aXZbl2kJImudSll6xW6gGWQ+mFOhc/edfkcc09vEgt2XCaAix8mRlZAAAq4QhzgjKjJ6kjY1qqSa0RlGKDwk5XA4hxALvtzojgHsHMJf4Z1Z+NY7zwxYW310yNNISEVp2e4ldz7qRrIWJOxIAG3mOwBNYbOzsZJNUPlKfWHlNNEq6WDE6VKoGBI1LjO+GGK3beMyzG5kGDgpChG8MR653Pnk2LdMKEXs2alaty1eTJpXMct7dNkJHDCMbc12kbOe6R4QbYO0hrKt3dAfawf8Adn/9RW6VzXgwiub8ZJ7mzIaHtV3uWa2f0HLlj/rrf/Cs1ny7uGVLuJMRPpcFtUauEVy0cmFKldWCcKykH0zXziEpQKsWOdK2iLIyAxBJdh+FFBcjvgLkFhWOSwRinD488mJQ9ySclwxJWNznJaVg8kh7rkH7QGruHnKpHM9iEtGQ/APBqSxSS3DyywTScyGCRsAxAKkTTFQrOSqIwDHby5BbJqfkto4I8RWwYavchjiG5+8QxUdtznNSd3MTnTgnBxk4BbG2SASBn4H5VFSXtwmM2wkz/cTBmz8VlWLbruCflVjNKWpjYj2bhjb3EUULk5Jlg5Tow/FLpAByOofHoTtWbifg8ZzDNKp7CZmmTucZY8wDfs+B6VIr4nttJjncQN7rRXJVGOQOxJVlIPVSVO4zkEDVk4FpwbRhbsNsaWeIpvsYtartsQRgjA7ZFZu/IzGbi7xZTry1liuUWSJlMkbqGXLxuYyJV0MADnSZyVYA7dxvWe3nKOGHVT0P6EH+tWbjqyLaQyzgCSG5iZhCfKytN7Ox3zgGOVmIztuM7VDceUCUY97T5vnnbPxx/lWXqsx3uHYh1L05ow+JOJLLZzoqtrMZZc4wskeJUOe+HRT0ro3COIrcW8U65CyxpIM9cOoYZ/WuXqcEE9O/y71JeAuKXlvZpELQXMETSRI8EyiYcuZ0w8UulT095XxgjY71tpyvuVOKYdU3GUep0qlVUfSAvQ2XEQfT2GU4P7wGn+IOK3PC/in23nkQSwrDLysyFPOyjzABWOCp2I7HbOQwG445PUpSgFKUoBSlKAVrcRv0gieWVgiRqWZj0Cgb1sGqZev/AKSvOSN7O0cGbri4u0OVi9CkRw7DoW0jsaxJpK7B94BbTMsvEJYtVzcAaImfTybVTmOLUdQDEEyN6u2NsbZ5by7QajaKQ33Y7lda98SalVT290tv+tSV7xKSN8C2llTbLxtF1J/AzhjjqcfwBrWHiBjkGzu/gOWm4+BEmB8iQapXlJ3sT0NPinE2Dxq0cuhk1ErG8nnyNMZCBsY8zEnbYAZyaxniGNxFcn5W0v8AmorPJxzbUtreFd9R9nwUx18jMHf+RWB7E18PGd8ezXWT7v1Iw2Bnrqwvp5yvwqE6KnuvcynYwJxts4Ntdj4+znH+OayN4ghU4kZotwPropIxv08zqF/rXo8eXAPKuNOcO3Iccs5x5gcMcHroDgdelbVnxNZCygOjKAxWRSjFGLAMFO+CUYb4O24rRLB0+5+pLOzQs7sKJL2RScry7dPvcpmAXH5530H93lA7qa3eE2TRR4dtcjsZJWHR5WxnH5VAVFHZVUVhH11zn9nbn1965K7/AP61bH7znulZb7iJQ6I42lkxnSpVQoOcF3bZQSCB1J3wDg4s6RjlRHxPd4JsryeVj7wk179MaSvTv1B7Vhg4/wAt9NxBPERsXETPBn8sqZ2PYlR6HB2pDxmRcF7ObPfRJA4H/wDUMf0rPH4tt9QWRzbseguUaHJBC4VnAVtyNlY9aipJ6LXyZk2o+IpPHmJta5KtsdiOqspGQdwcEelaCcEeLQ1q+nSfsZXYwmPSRpXZmTBII07DGMYO2Xinha3nLS6FSdgpW4QDmKy4KOpOQcaV+YGDtXiNbyAjUwvUOc4WOKZG6jG4jdTuN9LA497JxJd0X8mYPHiBJJeGXSyrypOTLsj6hqRWKsjYBwcAjIB9RVLE/M+sG4fz59Q41D+hFdF4VxiK5XMbAkbSRtjmRNkgpKmcqQQw39NiRvXITFIlvAWXUVjEBUStGEnMkcCTalB1BGUgg9jnfepwjfR6anSwFblZ5JX0RY+GRq0yhtxucdiQCQP/AJ6VZ/C76ZruPzbyJOCTtpnhVSF9AJIZf4mqjyXChiGwMHXpIGfxD0yd6lfCvED/AKR0u2WltTjJAJEEwYYHf7eQ5/KfQ03i4l3icM0VUT2LH4ju2CLDC2iWclVbvHGozJKB6quy9tbR561zbiN9c8KlmWznKxo4litnRGgaKVWkcM+eYrDk3LE56BMe9mrvb3yu097IcRAMkZP3baAsXcfvurt8VSKqHDZvxDiCxOv2rlphn3IV5bTL/ALa2g+KzHbUa10ZSdRxWy+pwrK12dj4NxH2i3im0lObGr6W6rrUNg/LNbtfAK+10DSKUpQClKrfiDxI4f2WyUS3RAzn7O2Vv2k5HT1Ce83bbegPnibikrt7FZnE7jMsoP8AssB2Mn/EbcRr3OW6Ka27HhK21sILULGEUhNQJGrrl8EMxJySc5JJNYuCcEW0hYKWmkYmSWRscyeUjcnJCjoAq5AUYHbNYZOPTYytjckKfNloA234F5p19uhA+OdqpVJObtHZE0rGVeJXIGXtCfXlXEbHP5Q+gEfMg47Z2rxHx6TJV7O4V9iFUI6lSM55ocRAjcFWYHI2yCCfh4pd4J9jBBzoX2mPmAg7c0EaFBG/keQjpg19biF37otF19mNyvIxpz5m0c3OdsCIj81Yy+C9TNzy3H5sECwui3oWtgNz+Pn6T64G9fJvEgAy1rd+UEv/AGf7MKd99WH9fqi+R0zXqLjkxyDY3AYDzYe35ZbvodpVLDvnSNiMgHIH2PxZb6ghZlk1BHQxsTE7NpAlKhkTJ2DFtLZBBIINYy/+fcX8RZ8btppeVG7FtyMxyKraNJbQ7IEYgMpIUn+hrzxqTkqOUFNxMRFFkdW8zAsQM6IwZJCPQN3NSktkjSJKygyRhlRjnKiTTqx230r+lRXBv7RK143uYMdsNx9TkF5cf71lBB/AkZHvGsJrdbAyzJHZ2uwaTSAqqT55pnbABPTVI7ZJ6DUScAVrcNsjEnmbXI7F5H/HK2MkeigAKo7KqivM8vPuif2dsdKejXLL52/5aMIx+Z5R1XbczXOxdV/4epsgup9r4RkEHcHqD0PzHQ19pVBOxMjU4KIt7VjbHOdMYzAx29+3JCdhumhvzVI8K4yztybhBHMBkaTmOVRjLwscEgEjKEalyM5BDFWgGD3YZmCw2aNI7EjAmkjKgE9tEJdm3H2qV0MNVnN5Jao1ySWpJ8VkigDXRjDSKulSoHMkLsgWMHvqYRqM/Cufr4Vi5YWQyBzhpXhmkTmy51szKDoPnyw8vpV68TQW72rSXCc2OMc1dLEHUBhWjcEYPm2bIxnOar3+phRXeW9ubdQMlY7ktFEozktLcq7H4t5B+UdT3MJUhBPmK5SxFKrUty5WMD27tnN1ckEEYDxKd/zpCrj+DCo3i9vBbwsFY28uC8bxgvc8wKwDgHMj7Mykk40s269ROcJ4BBPFrS9urqNiQG9p0jUpIIzCkbdexP8AlUzYWFvasFiRIGmbGQPPK4VpDqc5ZjgO3mPY4qzPFU0mowNUMHXk06lTRFQ4/wAZC2NtEiR7xRyNHE4ki0RlEiiVxsyvMYUyM+VJd9smW+iXgoWF7sks0x0IzdWgjZvP65lkMsp/eX0qpeJ+DGaeE2sfKF9LypVUDMV7AzxOzEY6RNO4xnLIHG5yezWdqsUaRxgKiKEVR0CqAAB8gBVOjSVNaF+UtLGelKVvNYpSsF7epDG0krqiKMszEBVHqSaAp/i/xTOl2LOIPEhhE0lzHGZpEj5hRhFCBnI2y+HC6hlemffCOPcLtIhHHdQRBvO3NlxLI7dXlMhDlj3Lb9tsYqqcd8WpccShmU8iJbeVUea6e1aVTJD5lCozac9FcDVgttpFXPwxxmKdCqypKy7+WczYU4HvlF/TfrVTE1FGN3sTitRcfSJw5Bk3tud8YSQOxJ9FTLf0rBN9IVv+zVnGQNTPFCu/fM7oxA74U1YXgU9VU/NQf8q8paIOiIPki/8AlXP+Jpr/AFfqTysqEv0gZI/tXDIBvkNd85+u2y8tR8fM1fH8agny8V4cB/wgf6m7qV434uhtXEZimd2OAI4cLsoYnmOVTABGSGOMgddqiV+kVi6p7DKwZtKhJoXkY9do84OBknzbAZNWoQrVIcyMHl+VvoaJVqcZKEpK76X1JK28RXGcKtrdjcj2W4CSadORiJyykk5/agYqStuMwXLGBwVkUhjBOpWQctgwZVOzKCqnWhZem9a7QW08ZkuLQLoJytxbIWUjuMBwwweqEj9CKpHiAQM3It1fC+deTczRG2AJIkKzRNHF94Bo8NjOAQDiNOWdtPQ3WfQvniGUyFLRGIa41ayOqWy45rA9i2pYgeoMmRnTW1e8YtrUKs00MAACqruqYGMAKpPoNselcjtuJ38khl9siuV0rHJ7M2ZtKaig1Bogd3ZsBo9Z7HoLB4TidsPasY0ZtJb/AEWg1MraSJHWYyZByCXIIwa2yilHToGpR3RKPLwxWJ/0m0SO7Sctb7QmtyWbSchgCxLYDYyTtUrHwW2nH1F3cEgZzDxCVzv0JBkYf0xX2WC+GfNazb+UHnQ7d8nMwz/CoviVnGxb2zhuoYI5sccc/lxnqgFwPTZOtaObfpfyafsYsTEnAJ13iu3PTy3EUcinB9UEcgJ6Z1HHpWu3Enh/2yMQj++V9dvn4vgNH/zFC9tRNaXDnDEjh962pc5hlYzIpBIIeKQi4jwcDZwBjpUtb+JgGWK8QW7sdKktqt5WPZJcAZP4JArHsDUHCnV0tr5Wf7mbtHnid7yYmk06yMBUzgySOwWNAe2pmUZ7A57VIcG4f7PAEY633eRwN5JXJZ2A67knA7DSOwFakPhOFJUdTIqRsXSDUOQkhDLrVCCVwHbCqQoJzpyARv37TAKYFjcg+ZZGZcrpPuOAwBB0ndSCM9OtKVJU1lT3Mt31I7gvCLPls1simKZAGjyxjKHVsYWOF95lK6RgDTgYwPVt4PtUIPKL6fdEskkqpvnKJI7Kp+IAqMmjtjIWuLWS0nL+aeFGAOrKgm8iUZVuhDkYOMgeU1OcI4Y8IZWneWP9mJBlkXUzYaUks5GoLkn3VHU5JtSulo2RRDcWuktb+IrnF0cToOisCkUU5/CS7Rwn8QZT+zrS4rqSC9jz57c+3QFskgZecDrnaSK4jxt5GUdK1eK3KSxe0TZEN1PGWkIJWGytiZoSce6JGj1au3P3OwqL8WeMxO0icP0TtLCLTXqKpzbmQ4WPbLMF1NnZVznPatlN5voOhI3Q9o4mltADpae24lr0+VI0RlbcdDJy4lx31uexB6aBUH4T8KpZREBmllfSZZn96RkUKo22VFA0qo2A+OSZ2rKNYpSlZB8NcN4vx+4uryT2nkryZCI7WQueQUJAkMflWRmG4kywGfLiu5VocT8P21zg3FvDNp93mxI+nPXGoHHQVGSurEoSyu5xZ7ibW0i3BiZgoYwyyIGCZ05HMPTUx+ZJ71lHiO6TYXpP79z/AOasa6v/AKicP/8AsLT/ALrF/wBNZoPCFknuWdsueum3jGf0WtfKdrX9ja6sW7uJyyHxbfEf7Up/dkhP+No1ZYPGF+p+05g/M0Bx+lvH/jXSW8DcPJybG0J+NtF/01VfGY4RZLy/YrFrhxlIjDCmB+OR9ICIO5PXoAaxyE9NPQw6sFrb3KpJxea5mkkuCCU0woFAACgCV9gzDJMkYJH4AD0r5w/jE0F4zQrqxAg+wWTAeSUtjM8RXVy0BwGzoHTG8dweaBEjhifWDqAdUYRvIPO4V8ac7nCgnAAHXrO+F/C8N/xF1uIhLFBbYbLMMTSyhkHlIOQiucfmFd6vCEcCqaa6XPK4aUp8TdSUXZp2v3bJm5feO7srpEPX0guVYfJonkqDt5+erCclnmvoUdJGYuyGa3AQq4EhXl69mUbFviT0hPoo4WP/AKSM/NnP+LGpXhng6yt2V4LSCN1zh1iQOMjBw+NXTI61wY0Yx2PU8xLZFT+kfgUFukN5DEsRjmSOUxqFVraZtDCQLgEBirAnoQPWqjw/isVrxCZ5FU6ZFfP9mVubyoxIFlmQdxviYHJO2c57bdWiSo0ciq6MMMrAFWB7EHYiqlL9FVoBi3ee1H4YZiY/j9XIHTf5VKdNSMRn2crIHjviVnhlmtri9hkVdaKbZJLc430a44pE3AI1FzjrnFaXhrx9eSTLExt5dSFkM31LOygHTrQFNTBgR5APK3zrR8Z/R9LY20t0JIJgg3PJaCYF2EYIeFwGxqB8w3xVTcqkkSscAFkXMImBblFFBiKnVnJ7fpVWVKMWo2R0sNQhUw9Wf5bWfdqd9veFRXCr7RCjEAEBwCyHY+V+oIPdSOlRk/hpwhSGctGRgw3a+0RFdvLqYiXG33nYb9K5jwzxM6+W2uovgsczxbk52iczRjJ7LGKsFv48vI2+sXWMjZ4VbbG+HiZXHzMB+VVuTUjs/UpumyWt2v7LOi3aSIDPJSXnRggAnkuwW4jzlsRlJVGBjTU1wvx1bSnRJrtZdvqrtDC+T0ALeVu/uknaoaz+lGJtnj84xlYpYy2T25cpil/8G+amJfGFkRonflg4XFzDJGhJ7ZlQIf1NTcp/7w9DXlsWF4wykEBlYYIIyGUjBB7EEVWfEEMNpaG3tglu11IsKKnl0vcMsTPGgIxpXU/lxuCepOfH+q1lNGz2qqM7ZtJdKkr2Co3Kz23FRXh/hAtuIuhjKmS3URFooEyIZDrAaJjqbEqFicMQBnONsqolFtXuuhgzeMb1I4kh92PHNkA+7a22GC/zOIkx3AcetRX0d8La5vjPMCfZ8yPnJ/tk6jy578mHSnzYem8L4l4xzZHkALh2VlX8cMMhjtYwP99Prlx+HPwNdX8G+H/Y7OOFiGk3eZx9+eQ6nb9TgfACrGFpZI6/xk6jtGxNivtKVcK4pSlAKUpQClKUAqIuPCNm85uJLaF5mABd41ZjgADqD0CgZ+FS9KArnjfwn7fbCNH5MsciyQy6dXLdD+HbIKlhj4g9qkeBcCitIRDCuFG5JOXdz7zu33mPc/5ACpHFfaX6GLK9xSlKGRSlKAjfEnA0vLSa2kOFlQrkdVPVWA76WAOPhXEbnwbfrKYjbTmWMhkntwugsp8skcjMoB76Dv1+FfoCvmKhKCla/Qs0MVUoKShtJWaexW+FcIN5ZxHi1pCbgppdWVHxudwd9ORhsA7E1pXf0U2Z+x51qc5+omYL8uW2qMD5KKuWKVKxXTa2OZX/ANF1yFxHcw3A/BdQ6f8AxR5X0/Zk1X28J31tnFnLGBk6rG4yDjqeWGjPxA0sT6V2zFMVHlxNiqzXU/PVxcLE45pEUnUe12XLkGe/NVYX39S5rcW9mlVNEkjhGOg218X05VkJAnR99LsuBKBuPQGu7vEGGGAIPYjIP8KguI+AOHz5MtpAWbqyxhXP864b+tR5fiS5qe6OefRrw1b289oC4gt2yFI2EygxQR9weTEurY+/Lmux1ocF4FDaQrDbRiKNckKuepOSSSSSfiTW/WxK2hpk7u4pSlZMClKUApSlAKUpQClKUApSlAKUpQClKUApSlAKUpQClKUApSlAKUpQClKUApSlAf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CS"/>
          </a:p>
        </p:txBody>
      </p:sp>
      <p:sp>
        <p:nvSpPr>
          <p:cNvPr id="14349" name="AutoShape 22" descr="data:image/jpeg;base64,/9j/4AAQSkZJRgABAQAAAQABAAD/2wCEAAkGBhQSEBUTERQWFBUWFx0YGBcVFRsdFxYUFhYYGBwcFxgfHyceICAkIBgVHy8gIycpLC0sHR4yNTAqNSYsLCoBCQoKDgwOGg8PGiolHiQsLCwsNCwqLCwsLCwsMCwpLCwuKSwuLCwsKSwsLCwvLCwtLCwsKSwsLCwsLCksLCwsLP/AABEIAPUAzgMBIgACEQEDEQH/xAAcAAEAAgMBAQEAAAAAAAAAAAAABQYDBAcCAQj/xABJEAACAQMCBAMEBwUEBwcFAAABAgMABBESIQUTMUEGIlEUMmFxByMzQlJikUNygYKhJFOxwRUWNGNzg9KSlKLR1OHwRFRkk6P/xAAbAQEAAgMBAQAAAAAAAAAAAAAAAgQBAwUGB//EADQRAAIBAgQDBgQFBQEAAAAAAAABAgMRBBIhMQUTQSJRYXGRoRSBscEGUtHh8BUjMkLxYv/aAAwDAQACEQMRAD8A7jSlKAUpSgFKUoBSlRHEfFtpbzLDPcRRyvjCM4Db9CfQHsTigJelavEuJJbwyTStpSNSzH0CjP8AE/CongniwzzcmW2mtnaMyxiXQTJEGVWPkZtDKXTKNg+b4GgLBSlKAUpSgFKUoBSlKAUpSgFKUoBSlKAUpSgFKUoBSlKAUpSgFUXhVqpuuJ29wuoyTCVtQ2ktJoEjQAnchTHKnoD0q9VzPxl4zs47mG6jkYvBIYJisUvKkglYLInNCcssjBZANWMowzk7RkrozF2Z9guXls7O0kbU8fERbSah9rHYtJMCc9cpDE2dsn51Pwebi8WN9FlKW+HNuINGfnyZf+yarrvp42tv943DXigA6TE/DXgYqemeYm/7w+OLJ4TiMl3fXB3HNW2j74jtk82k+hlkmyOxU1jdpmdkWqlKVMiKUpQClKUApSlAKV8zX2gFKUoBSlKAUpSgFKUoBSlKAUpSgIDxLxuWN4re1jWS4mDspkcrHGkYXU7sFY+88ahQMkt2AJqsWlwtvwBTJAZEjtCskOM5ZVZXDgfd1hssMkDJ7bTfiqUQXtpcucRYltnYnAjacxPGzHsC0ITPq61pC9NncPAYZZo3zOqwRami50mHSRMjytIXdW9GcHATJ1zu2TjZGK28O2kNvHNecudhEim4u9LgjSMCPXlVXfZUGT31Ekn3wyCO04nAlsgjhvIpWeNcqnOi5brIIyPKSrspAAz5cjy178KeE4baGE+zwpcKmCyopdcknAcZ3AwCVO5BPeo7xtxCWG5sZrcRM49oxzWOjS0URJ8uS22+B1qMG3OyJTtGF3odIpVS8BeMXvfaI5gglt3CkxBgjo2cMurf3kkUjJ3U1ba3NW0NKd1dCq9x/wAWiGQW8Cc+5I1csNpSJDtrnk30L6AAs3YGvfi7j7W8SpCA1zO3LgVumvBJd++hBlm/gO4qD4RwhbdCAxkdzrllf35pD1Zj/QL0UbDvnjcV4pHAw01m9l934FijRdR+BieLiL5L8QEZP3be0j0L+60hZyPn/SvsVzxOHdLmG8G3knh5LHGfdljJUE7e8pHy61J18rx0fxBjVK7kvKyL3wtOxig+k63VXF6r2UqKWMc+POqjJMEi5WXrjCnOe1cv8QfS1fXDnkv7LF91Iwpkx/vJGB3+CgAfHGT03iPDIriMxTxrLGeqsO/qCNwfiCDXJeO+D1tJuW2t0YFonZ286AjIbBHnTIBx1BVgN8D0+B41HGLK1lmvfyN2CwcJVsk9b7XdkRTeJbxm3vLssewuZcn5KrAf0rqn0ReKJ3Z7O6lMrBOdE7Es2jUEdGc+9pJQgnc6j2G3N40VMBQF1beUddidz36Hqe1TPhG0ne+VraYQPHBITIYhIMO8SadJZRncsCSfd6GuisUqfam+yt7nU4jwynTw0qiSzJrbxO+19rn8cfElOocRRzj3ZbKPQT/I4YfqflWxD42urfe/tlaLvPZszqg23eBgJQoycsur5d6zQ4phK7ywqK/p9TykqU47ovFK1uH8RjnjWWF1kRhlWQ5BHz/yrYzXRNZ9pSlAKUpQClKUApSlAa99YpNG0UqB43GllYZDA9iK5r4l4InCBr4fcPFJOcLbOizJM6AkYaQho1UHd9eAD0yd+pVz/wCkGzSXiHD0dFkAW6coyhhtEgBKkEdSP41mKzNIhOWSLl3GvacWgubVX4lNCjK7xywrMVt2kilIB5ZOuQEGM4JIOR5a88bmF2saQo8CROGWZ0EbBQhQrDAy6sFWK5kVFGAQG04rJZ8MSM5hhSM+sUKq2D8VUHFYZuJRq/L1a5f7qIcyX5lF90fmcqvxq5HBwg805HMlxCpVWSnHV/Mw298nDrqK40lbUxezTFcnlYk1xSv1LDLyKzerZOc11BHBAIOQRkEdCD6Vy2bh0k1zZxXSgW08jo0CtlmZITKnPcHDDKOTGnlBC5Z6univjosrXEQBmf6q2iA9+UjCgL+FdiewUVWrShmbjsX8PCpCCjU3K7Bce1cQubk/ZwZtIP5SGuHHzfSmfRD8akbu8SJC8rBFHc+p6ADqWPZRknsK0+E2aWdtFC0i+RcF2bGuTDSSNvuckSP64BPY1h4RxW3P9tuJAhDvHDHJs8KA42hI1mWRcOdidDKo2zq+e/DS4vjJ1HdU118Nkl5nYUuTBLqbcctzJgxW2hD9+6kMZI33WFUd+3R9B3G1entb0DZbSQ+nMmj/AKmN/wDCozw1c23trwRRraXEYLSRojqtzA2dLMsiI2tWKtll1DJwWVji4iu9/R8HTWXl382/1Ncakpa3Ky1/PDg3kCRxk45sM3MjQk4HO1IjICcDXgqD105r54l4L7TbtGMCQHXET2lXOAT2DAsh+DH0qWS2nZiJZIJEbIeEQsPqmBHvlyScHfUukjIwvWo/hgMbPbMxJhK6GO7NbyA8piepZdLxkncmPP3q5PEuHRwmXE4bSzV1rbz+zNtKtK9n8vM4ypZ8mPCpqDAuDnUCNQCjG2rIJz11Y7Gr19GSMXumYAFRFHtnB+0kyM7jIZNj3Bqpy2LwNyJRpkQYI/EBtrX8St72oeu+DThPEmtpw1sUV1B5gIyrodtMgBBJ1ENnOVxnvg9bF03iaE6cOq0f87z02IpOthoypyu3ZtX38EvBnZqA1A+HfF0d0dDLypsZ0Fsq4HUxPtqx1KkBh6Y3qer5/XoVMPPJUVmcZpp5WrMhpOHyWsjXPD1AYnVNbDyxXI7lR0SbHRhsx2brmrrwXjMd1Ak8LakcZHqD0KsOzA5BHYg1B1ocKn9k4iBkiG+JyPupeourI9OagbPq6fmr1/AOKyqS+GrO/wCV/b9DnYmil2ol6pSlexKIpSlAKUpQClKUAqj/AEs8EjksXuShM1sNaOrMpCa0MikqQdJUHPp1GDV4rQ45w4XFrPAcgSxPGcdcOhXb470By3i/DLcTyZikeHUkMTNcyui3PmkP1bSklXV4l1HI1LjABzXu0URACECMDcCNQo/7IAHf0qO4UqyxQzuCZCiFss+BNHGISxjJ0a10FNWnIA67VZ7bgOVBdipIzgAHHzqvOWZ6HpcDRjh6d6lu1qrLoR0PCzdztK8zpLbCP2eRAuqJnExdtJGhg40Kcj7gwRUzw7gWiUzzSyXVwV086bSNCd1iRQFQHqcbn1qG1yWtwXVDICoSVExqdAWaN484yyl3GkncMR1AzJQ+LYZ8JZOssz9FZXAiH3nmBAIVe6jcnCjGcjynFIcQqVXSptuEreS77voinWhTp1HJrxXiiP8AFkkk8qWkcYfMkemQAMEuTHK6xyhvLp0jmPgN9VqUjMi16+lHi54TZa4DqvLptDXLAczSq+YrjZQBhVUbLnPXcy1jdWtveKrzxhbeB2bWw1vdTyAPI2+TJpjI0gEjm4GBgH34stbLjEItZjLA+rMLywyRHmYPucxQHyM5Trj02I9NgcLHC0Y04/8AX1OVUk5SbZVYPo9g4ZBBxT2p5LhXid31gxzLMUR0QYycoz6TnfvtsOhcTvWjKxxJzZpCVjTOF8uNTyN92NcqSdzuoALMBXOvBf0Xql0HmuWvIbXUkash5PtBOGCKxYME3yRtrIHVGFdG8LpzJLi6OCXlaGM5BxBbO0eBttqkEzn94egxZaUpeQTcV5nLfpC4xbwXQR+becRGN7ULbiE4yiK6K0xxkHSXY79R0rb4L4quZntjdxPb3ELCG7kkjVQ9vM6tG2g4YFpIhGWA0rrc5GoAVzwRxePhnH7k8VGmRjIOcVyEkkfXr9QrrnzDs3oTizeLvFttf39pyYGvLZXNvM65VJXuQpjiUlk1aWjEh1HSMZ2xmsVqUatNwls1Yim07kt4vslvLESRqJeWRMmY8l0GpXChhnzIWcbebSnqK5skACBVwApzGRuNJ3/iMEr8Riuo2c97bxlrmEyRKPI0UkTzxohO9ySyI3lx50J2XJGSap/F+CySPz7Sxu4oGUuwZY8MW82qOEMZEGMkhc52wg3z53AYfEYfNQkuyneLvdW7v4j0XDsdRpzy1Vo/b9v0IU9QQSMEMCDhlYHIZT2YdjXUPC3HDdW+p8c1DolwMAsACGA7B1Ib4HUO1cuDDAIOQcYI3Bz0x65zsB1rovgngL28bvLlXm0nlnqixhgur851HI7DSOoNUuMxpvD3nutu/wAUdjjCpPJJPtfVfzYslQ3i46bOSZRl7cpcJ66oHD4BG4yodSfRjUzUf4iIFldZwB7PN1/4L15fAzcMTTkvzL6nnaqvBl6Br7WrwwNyY9Yw2hcj0bSMj9a2q+uHFFKUoBSlKAUpSgFfDX2sU02kfGgOR+xcme7tu0Vw5UDtFcATpjPYF5Fz6qasEPGV0jVkMBvgZz8R/wC9YfFtmRfxyAZ9oiMZ+MsBMi/qjSY/dNR8kRU4YEH41okrM9DhpqtRjF7o2+W07s3ugYGTv06fx71k8JcF5Ut3ISWzMY09FiAErBRnYcyV8j8tY+H3qoCrbAnIPxxjf9BW9wGySeC4jYh0N1NrAJGVkkEwU4wd1dM+oPpWOhWxildK2nQy8SnBltJGZWiWRxqyGVJnTREdW4XzcxM5HmZR1qQubVZFMcih1bYqwzn+HYjsRuD0rS4RGNLWcoUvCgQqyjTNbHyJIF6FWA0sOzhgexOU+G006dc5T+7NzLox6e9q09tOrHwrDaKCTPNlw1YkItnKdFDF2l0LGxGlQ7EAL5hjseucVr8N4FLAgjivrlFDM2NFswzI7SNsYc7szHr3qVjhCAKqhQBgKoAAHoANhX3Pr07/ACHXesZn0M5F1IXjHAXmIa6t7XiSrnTqQQ3CjbZWy0b9DsTGCfSsnhwwyys0US2wt9UUdrpVHh1ka5JEA2aTSApBI0A75dgPXBOJXDEM4jeFyQjxI6HAXIkKu7ZRyCqkYPunGGGJ8KM6sDOMZwM6QcgZ64yScdKzKbSsyMYJu6MV7YpMhjkGUJUkZ2Oh1cBvVSVGR3GR3qv8YFwkMt687xPFqdINY5HKRsBJlHvvIoyWzlWdQuNO9jurgRxvI3uorO2Bk6UUscD5A1FcUs1yZ7i5ZbVAkrRMqBAyaSpL41lcqG5X3n748lRg2SqJEZZcAhjv7xxGpdZwUO55fMgidtAJ0qS7SMSoB83ptUzWjwqNtLyyLpknkMrqcZTUFVEbHdY0jU/mDVvV834tXVbFTkndXsvkX6KagrionxInMiS2xqN1KkGPWMtzJie+BEkm46EipYD0rW8Ixe1XL3mxhiDQW35zqHOmHwZlWNT6I34t7HA8G8RilLpHV/b3NeJnlhbvLmK+0pX0s5QpSlAKUpQClKUB5d8DNaDNk5NZrt98Vr0BEeKeGNNbnlfbRsJYf+LGdQHybdD+9VdvOIJNBFJH0k86juq4IYH0Ibyn4g1f7eHJyegrm/iPhnsl8y4+pu2aWI42S46yxZ/P9qvx1j5wmtC/w+cVWSlszAMk4GSfQbn9KkvC94Yrtonyq3CgqCCMXESkEY9XiAI9eSfhn3wVgqSMAWb0XGogLkBckbk5HbfFaM7PeRq3MSHDgjlozyxyIQcMzlNLqcEroHpkg7wp0nPYv8TxlOEckvl5kp45tci2njkMUsU4USJjUEmVk04OQymTkkqwwcds15svGrKMXMDE/wB5ajWrfOEnmofgNY2O9bEM63UTwTeSXSNYQ9sjTNCfw6gCO6sNLfGvXHDSh5ckrR3BI0yOx5Eo1DJiiyIzlcjlYDKe5GHMctuzLoc+lKlJX116otM/iyHTlUuJT+FbWVd8dC0ioi/MsKjbCd72SQSoq28ekGINr5kjecLM+ACoXQxQDSdagl8Gou48PWwIM0bzSE+XVLJznbriNFdVH8oVV6nABNWvwxwU2tuI2ZndmaRyzlzrfHlDsSWCqFQE9dOe+KjpFaEpwWxtE1lgk7V5mjx8q1ru7WJDJIcKMdiSSTgKqjdmJwAo3JqNrkG8pi8US/2doVOJLjMCY6jmKQ7fJI9bn5AdSK04OAQIylEOIzmNXlldIt9uXGzlEI7FQNPQYFR873DzC4DIjhSiwSLqjWIlW0tKvmWRioLOoZdlXSwTU0rw3iKzKSAUZTpkjbGuN8Z0tjY5BBDDZgQRtXnPxDDG0IxlG6p21ae7feRwtejXk0ndo26Ur6q5OK8OtTp7ENxuR5pI7GBtMtwCZHHWC0BxJJ8GbPLT8zZ2xmr1w+wSGJIolCoihVUdAqjAFVn6O7bXFJfMPPduWXP3baMlIFHw0DX23c53q3V9U4Zgo4PDqHV6vz/Y41Wo5yufaUpXTNQpSlAKUpQClK8yHY/KgNB2ySa80r3EMsPnQG7EmABUV4p4NHdWzQybasFHHvRyKcq6HsVP+Y71MVo3LZY/CgObcOjmLOjAJPCQsoDAdRlXT8jjcfxHasdyZFkMgyZBhXQneVB0U9tYzlG/hnS1W7j/AABpistuVS5jBCMw8kiHcxS43KHrnqp3HeqhJxPnO2qNoZYsRzROQWjkAJ94bMpByrjqK1O8O1E7GHlHGf2aq3RIIVmSOWJyPvxSqPMhOxOD8irxtscEHcbb8XFlYcq8VFLHALKDbyntpLZCt/u33z7pbrUBwyXlzmP7s+XX0FwgBcf8xAH+cbn7xrb4pxBkjmEMLXEiRktGqgoAVLATFiF3Hm5Yy7DouCDXRlGnXpcxuzPLyVfBYl4dK6+3eWW24dFF9nFHESN9EaqSDvuQASP6Vsm6WNS0jKiDqzkKo+bHAFUm24GqpGYLq5EZ831Vwyxyhl2ZFXyoM4ICDAHl7bOHWkeuQMRNNFIQZJWMkuCoKk6idJGpo9ShclPXaqnwcm1d7lr+oQSbitixXPipXXFqhnz+0bMduMHH2hXU/f7JW+Y2qPKsza5W1uPdwNKRgjGI0ycZycsSWPTIG1fbq8VFLyNgZAycksx2CqBksx7KMk1FPdyydzAn4VI5x/fk3Cfux5I/H2q1y6OGV3qyvS+L4hJxgrR9vUkLviEcOOdIseegY+Zv3UGXb+ANaovHN5bmKCcMwKuZY+Ur2urzbSEOWicrIBpyFL9mrWht1TPLAUnqw94n1Zz5ifmTWzxDiUkkWFVeahEkTbj61M4yOmHBaNunldqoY2u8TRlRsrNPc7FDgLo/3VK8l3aFpr3F7w+da1lerNEkqe7IquueoDDOD8R0PxBrOK+QWdKdnun9Dp/5LQyfRpcq/CLPSc6YVRvVXjGh1IPQhlIqyCUZ05GcZxnfByAcemx/SuexcMuLWWSTh0sKLM2uWC4R2i5p6yRlCGUnAyvQ9dulY+EWksXFreeeTmz3azRy6AViSONEkjWNCScKVI1NuS5r6fheLYbE5Ywl2n06nHnRlHdHSaUpXUNQpSlAKUpQCvE3un5V7ry42NAR1ZIPeFY6LKAw3GT0Gdzjrgd8UBJ1Hy+8fnW+DUfxGZY8u7Ki/iYgD9TtQGS1HmqjfSDYCK+t7hRj2hWt5D2LoDLCT8fLInxBH4amE8bwE/2ZZbs//jRlk36fWnEWO2dWBvnFRfiWy4hxFYl9mitVinWZWmudUmYyQAUiRlGoFh77bH1qEmrWZtozdOpGa6Mr13E7IDEVEiMskZYZUOjZ835SpdSO4Yit6zvXhiWNCMLuXx53cnLOxz7zNlicdT8q304DPFnm26yjsYbgH5+SRY/1LGtC90B9K6lYgkxSKVcY7gH3l36qWHxrTrl0Z341sPWr5ra7ampwHhcMduffiVHmEginkRWWORzllVve5ejJGCe+ayw6Vs4RGuJo01oMYAdyZJIyepRizKRv909VFazxH2S9VTgyTaB33uYrOM7fzn9a2prhAxy6Ludi6gjf0Jq3VnaMMvccTBYWEq1dVHopWRh1mRhM4KnB5aN1hRvUdOYwxrb+UbA52bSIsxAXUQrMEzjWyjZc9snAqQsODiVM6ids/VkELn1IzWnLA0MmAdxgqw9D8P1GKqycnLNI79BUoUHRpaWRJNDHLEGQABk1owGCAV1DP9Mg/GoNT3r3FetiSLYKG1AAY8k2XwPhr5wwO2BSCEuwUdScfLuT+lRnq9Dbgk4025skPCUuBNB2jfmptsIrgs+B+7Ks4+RX1qfqneIPDSCW0lEs8eJuQ8kLhHVLhSqnOPdWURkg7YY+tWgeDr5WOjiKspxgT2UbuP5keMH+IrzHEPw/Ur1XWpSWvR95x6mIjTm4206GzitTwontV412u8EMbQQttiWRnBmkU91GiOMHvpfGxr2v0fPMum+vJJ0J3iijWCJx6PozIw65BfB9KtttapGipGoRFAVVUYVVGwAA6CrvCeCfBz5tVpy6W2X7lStiOYrLYzUpSvSFUUpSgFKUoBSlKAj5UwxFUu04ZHxCWW6mBaMNyrUq7KUjiY6pY2UggvJqwwPuqvbBqc8aXZbl2kJImudSll6xW6gGWQ+mFOhc/edfkcc09vEgt2XCaAix8mRlZAAAq4QhzgjKjJ6kjY1qqSa0RlGKDwk5XA4hxALvtzojgHsHMJf4Z1Z+NY7zwxYW310yNNISEVp2e4ldz7qRrIWJOxIAG3mOwBNYbOzsZJNUPlKfWHlNNEq6WDE6VKoGBI1LjO+GGK3beMyzG5kGDgpChG8MR653Pnk2LdMKEXs2alaty1eTJpXMct7dNkJHDCMbc12kbOe6R4QbYO0hrKt3dAfawf8Adn/9RW6VzXgwiub8ZJ7mzIaHtV3uWa2f0HLlj/rrf/Cs1ny7uGVLuJMRPpcFtUauEVy0cmFKldWCcKykH0zXziEpQKsWOdK2iLIyAxBJdh+FFBcjvgLkFhWOSwRinD488mJQ9ySclwxJWNznJaVg8kh7rkH7QGruHnKpHM9iEtGQ/APBqSxSS3DyywTScyGCRsAxAKkTTFQrOSqIwDHby5BbJqfkto4I8RWwYavchjiG5+8QxUdtznNSd3MTnTgnBxk4BbG2SASBn4H5VFSXtwmM2wkz/cTBmz8VlWLbruCflVjNKWpjYj2bhjb3EUULk5Jlg5Tow/FLpAByOofHoTtWbifg8ZzDNKp7CZmmTucZY8wDfs+B6VIr4nttJjncQN7rRXJVGOQOxJVlIPVSVO4zkEDVk4FpwbRhbsNsaWeIpvsYtartsQRgjA7ZFZu/IzGbi7xZTry1liuUWSJlMkbqGXLxuYyJV0MADnSZyVYA7dxvWe3nKOGHVT0P6EH+tWbjqyLaQyzgCSG5iZhCfKytN7Ox3zgGOVmIztuM7VDceUCUY97T5vnnbPxx/lWXqsx3uHYh1L05ow+JOJLLZzoqtrMZZc4wskeJUOe+HRT0ro3COIrcW8U65CyxpIM9cOoYZ/WuXqcEE9O/y71JeAuKXlvZpELQXMETSRI8EyiYcuZ0w8UulT095XxgjY71tpyvuVOKYdU3GUep0qlVUfSAvQ2XEQfT2GU4P7wGn+IOK3PC/in23nkQSwrDLysyFPOyjzABWOCp2I7HbOQwG445PUpSgFKUoBSlKAVrcRv0gieWVgiRqWZj0Cgb1sGqZev/AKSvOSN7O0cGbri4u0OVi9CkRw7DoW0jsaxJpK7B94BbTMsvEJYtVzcAaImfTybVTmOLUdQDEEyN6u2NsbZ5by7QajaKQ33Y7lda98SalVT290tv+tSV7xKSN8C2llTbLxtF1J/AzhjjqcfwBrWHiBjkGzu/gOWm4+BEmB8iQapXlJ3sT0NPinE2Dxq0cuhk1ErG8nnyNMZCBsY8zEnbYAZyaxniGNxFcn5W0v8AmorPJxzbUtreFd9R9nwUx18jMHf+RWB7E18PGd8ezXWT7v1Iw2Bnrqwvp5yvwqE6KnuvcynYwJxts4Ntdj4+znH+OayN4ghU4kZotwPropIxv08zqF/rXo8eXAPKuNOcO3Iccs5x5gcMcHroDgdelbVnxNZCygOjKAxWRSjFGLAMFO+CUYb4O24rRLB0+5+pLOzQs7sKJL2RScry7dPvcpmAXH5530H93lA7qa3eE2TRR4dtcjsZJWHR5WxnH5VAVFHZVUVhH11zn9nbn1965K7/AP61bH7znulZb7iJQ6I42lkxnSpVQoOcF3bZQSCB1J3wDg4s6RjlRHxPd4JsryeVj7wk179MaSvTv1B7Vhg4/wAt9NxBPERsXETPBn8sqZ2PYlR6HB2pDxmRcF7ObPfRJA4H/wDUMf0rPH4tt9QWRzbseguUaHJBC4VnAVtyNlY9aipJ6LXyZk2o+IpPHmJta5KtsdiOqspGQdwcEelaCcEeLQ1q+nSfsZXYwmPSRpXZmTBII07DGMYO2Xinha3nLS6FSdgpW4QDmKy4KOpOQcaV+YGDtXiNbyAjUwvUOc4WOKZG6jG4jdTuN9LA497JxJd0X8mYPHiBJJeGXSyrypOTLsj6hqRWKsjYBwcAjIB9RVLE/M+sG4fz59Q41D+hFdF4VxiK5XMbAkbSRtjmRNkgpKmcqQQw39NiRvXITFIlvAWXUVjEBUStGEnMkcCTalB1BGUgg9jnfepwjfR6anSwFblZ5JX0RY+GRq0yhtxucdiQCQP/AJ6VZ/C76ZruPzbyJOCTtpnhVSF9AJIZf4mqjyXChiGwMHXpIGfxD0yd6lfCvED/AKR0u2WltTjJAJEEwYYHf7eQ5/KfQ03i4l3icM0VUT2LH4ju2CLDC2iWclVbvHGozJKB6quy9tbR561zbiN9c8KlmWznKxo4litnRGgaKVWkcM+eYrDk3LE56BMe9mrvb3yu097IcRAMkZP3baAsXcfvurt8VSKqHDZvxDiCxOv2rlphn3IV5bTL/ALa2g+KzHbUa10ZSdRxWy+pwrK12dj4NxH2i3im0lObGr6W6rrUNg/LNbtfAK+10DSKUpQClKrfiDxI4f2WyUS3RAzn7O2Vv2k5HT1Ce83bbegPnibikrt7FZnE7jMsoP8AssB2Mn/EbcRr3OW6Ka27HhK21sILULGEUhNQJGrrl8EMxJySc5JJNYuCcEW0hYKWmkYmSWRscyeUjcnJCjoAq5AUYHbNYZOPTYytjckKfNloA234F5p19uhA+OdqpVJObtHZE0rGVeJXIGXtCfXlXEbHP5Q+gEfMg47Z2rxHx6TJV7O4V9iFUI6lSM55ocRAjcFWYHI2yCCfh4pd4J9jBBzoX2mPmAg7c0EaFBG/keQjpg19biF37otF19mNyvIxpz5m0c3OdsCIj81Yy+C9TNzy3H5sECwui3oWtgNz+Pn6T64G9fJvEgAy1rd+UEv/AGf7MKd99WH9fqi+R0zXqLjkxyDY3AYDzYe35ZbvodpVLDvnSNiMgHIH2PxZb6ghZlk1BHQxsTE7NpAlKhkTJ2DFtLZBBIINYy/+fcX8RZ8btppeVG7FtyMxyKraNJbQ7IEYgMpIUn+hrzxqTkqOUFNxMRFFkdW8zAsQM6IwZJCPQN3NSktkjSJKygyRhlRjnKiTTqx230r+lRXBv7RK143uYMdsNx9TkF5cf71lBB/AkZHvGsJrdbAyzJHZ2uwaTSAqqT55pnbABPTVI7ZJ6DUScAVrcNsjEnmbXI7F5H/HK2MkeigAKo7KqivM8vPuif2dsdKejXLL52/5aMIx+Z5R1XbczXOxdV/4epsgup9r4RkEHcHqD0PzHQ19pVBOxMjU4KIt7VjbHOdMYzAx29+3JCdhumhvzVI8K4yztybhBHMBkaTmOVRjLwscEgEjKEalyM5BDFWgGD3YZmCw2aNI7EjAmkjKgE9tEJdm3H2qV0MNVnN5Jao1ySWpJ8VkigDXRjDSKulSoHMkLsgWMHvqYRqM/Cufr4Vi5YWQyBzhpXhmkTmy51szKDoPnyw8vpV68TQW72rSXCc2OMc1dLEHUBhWjcEYPm2bIxnOar3+phRXeW9ubdQMlY7ktFEozktLcq7H4t5B+UdT3MJUhBPmK5SxFKrUty5WMD27tnN1ckEEYDxKd/zpCrj+DCo3i9vBbwsFY28uC8bxgvc8wKwDgHMj7Mykk40s269ROcJ4BBPFrS9urqNiQG9p0jUpIIzCkbdexP8AlUzYWFvasFiRIGmbGQPPK4VpDqc5ZjgO3mPY4qzPFU0mowNUMHXk06lTRFQ4/wAZC2NtEiR7xRyNHE4ki0RlEiiVxsyvMYUyM+VJd9smW+iXgoWF7sks0x0IzdWgjZvP65lkMsp/eX0qpeJ+DGaeE2sfKF9LypVUDMV7AzxOzEY6RNO4xnLIHG5yezWdqsUaRxgKiKEVR0CqAAB8gBVOjSVNaF+UtLGelKVvNYpSsF7epDG0krqiKMszEBVHqSaAp/i/xTOl2LOIPEhhE0lzHGZpEj5hRhFCBnI2y+HC6hlemffCOPcLtIhHHdQRBvO3NlxLI7dXlMhDlj3Lb9tsYqqcd8WpccShmU8iJbeVUea6e1aVTJD5lCozac9FcDVgttpFXPwxxmKdCqypKy7+WczYU4HvlF/TfrVTE1FGN3sTitRcfSJw5Bk3tud8YSQOxJ9FTLf0rBN9IVv+zVnGQNTPFCu/fM7oxA74U1YXgU9VU/NQf8q8paIOiIPki/8AlXP+Jpr/AFfqTysqEv0gZI/tXDIBvkNd85+u2y8tR8fM1fH8agny8V4cB/wgf6m7qV434uhtXEZimd2OAI4cLsoYnmOVTABGSGOMgddqiV+kVi6p7DKwZtKhJoXkY9do84OBknzbAZNWoQrVIcyMHl+VvoaJVqcZKEpK76X1JK28RXGcKtrdjcj2W4CSadORiJyykk5/agYqStuMwXLGBwVkUhjBOpWQctgwZVOzKCqnWhZem9a7QW08ZkuLQLoJytxbIWUjuMBwwweqEj9CKpHiAQM3It1fC+deTczRG2AJIkKzRNHF94Bo8NjOAQDiNOWdtPQ3WfQvniGUyFLRGIa41ayOqWy45rA9i2pYgeoMmRnTW1e8YtrUKs00MAACqruqYGMAKpPoNselcjtuJ38khl9siuV0rHJ7M2ZtKaig1Bogd3ZsBo9Z7HoLB4TidsPasY0ZtJb/AEWg1MraSJHWYyZByCXIIwa2yilHToGpR3RKPLwxWJ/0m0SO7Sctb7QmtyWbSchgCxLYDYyTtUrHwW2nH1F3cEgZzDxCVzv0JBkYf0xX2WC+GfNazb+UHnQ7d8nMwz/CoviVnGxb2zhuoYI5sccc/lxnqgFwPTZOtaObfpfyafsYsTEnAJ13iu3PTy3EUcinB9UEcgJ6Z1HHpWu3Enh/2yMQj++V9dvn4vgNH/zFC9tRNaXDnDEjh962pc5hlYzIpBIIeKQi4jwcDZwBjpUtb+JgGWK8QW7sdKktqt5WPZJcAZP4JArHsDUHCnV0tr5Wf7mbtHnid7yYmk06yMBUzgySOwWNAe2pmUZ7A57VIcG4f7PAEY633eRwN5JXJZ2A67knA7DSOwFakPhOFJUdTIqRsXSDUOQkhDLrVCCVwHbCqQoJzpyARv37TAKYFjcg+ZZGZcrpPuOAwBB0ndSCM9OtKVJU1lT3Mt31I7gvCLPls1simKZAGjyxjKHVsYWOF95lK6RgDTgYwPVt4PtUIPKL6fdEskkqpvnKJI7Kp+IAqMmjtjIWuLWS0nL+aeFGAOrKgm8iUZVuhDkYOMgeU1OcI4Y8IZWneWP9mJBlkXUzYaUks5GoLkn3VHU5JtSulo2RRDcWuktb+IrnF0cToOisCkUU5/CS7Rwn8QZT+zrS4rqSC9jz57c+3QFskgZecDrnaSK4jxt5GUdK1eK3KSxe0TZEN1PGWkIJWGytiZoSce6JGj1au3P3OwqL8WeMxO0icP0TtLCLTXqKpzbmQ4WPbLMF1NnZVznPatlN5voOhI3Q9o4mltADpae24lr0+VI0RlbcdDJy4lx31uexB6aBUH4T8KpZREBmllfSZZn96RkUKo22VFA0qo2A+OSZ2rKNYpSlZB8NcN4vx+4uryT2nkryZCI7WQueQUJAkMflWRmG4kywGfLiu5VocT8P21zg3FvDNp93mxI+nPXGoHHQVGSurEoSyu5xZ7ibW0i3BiZgoYwyyIGCZ05HMPTUx+ZJ71lHiO6TYXpP79z/AOasa6v/AKicP/8AsLT/ALrF/wBNZoPCFknuWdsueum3jGf0WtfKdrX9ja6sW7uJyyHxbfEf7Up/dkhP+No1ZYPGF+p+05g/M0Bx+lvH/jXSW8DcPJybG0J+NtF/01VfGY4RZLy/YrFrhxlIjDCmB+OR9ICIO5PXoAaxyE9NPQw6sFrb3KpJxea5mkkuCCU0woFAACgCV9gzDJMkYJH4AD0r5w/jE0F4zQrqxAg+wWTAeSUtjM8RXVy0BwGzoHTG8dweaBEjhifWDqAdUYRvIPO4V8ac7nCgnAAHXrO+F/C8N/xF1uIhLFBbYbLMMTSyhkHlIOQiucfmFd6vCEcCqaa6XPK4aUp8TdSUXZp2v3bJm5feO7srpEPX0guVYfJonkqDt5+erCclnmvoUdJGYuyGa3AQq4EhXl69mUbFviT0hPoo4WP/AKSM/NnP+LGpXhng6yt2V4LSCN1zh1iQOMjBw+NXTI61wY0Yx2PU8xLZFT+kfgUFukN5DEsRjmSOUxqFVraZtDCQLgEBirAnoQPWqjw/isVrxCZ5FU6ZFfP9mVubyoxIFlmQdxviYHJO2c57bdWiSo0ciq6MMMrAFWB7EHYiqlL9FVoBi3ee1H4YZiY/j9XIHTf5VKdNSMRn2crIHjviVnhlmtri9hkVdaKbZJLc430a44pE3AI1FzjrnFaXhrx9eSTLExt5dSFkM31LOygHTrQFNTBgR5APK3zrR8Z/R9LY20t0JIJgg3PJaCYF2EYIeFwGxqB8w3xVTcqkkSscAFkXMImBblFFBiKnVnJ7fpVWVKMWo2R0sNQhUw9Wf5bWfdqd9veFRXCr7RCjEAEBwCyHY+V+oIPdSOlRk/hpwhSGctGRgw3a+0RFdvLqYiXG33nYb9K5jwzxM6+W2uovgsczxbk52iczRjJ7LGKsFv48vI2+sXWMjZ4VbbG+HiZXHzMB+VVuTUjs/UpumyWt2v7LOi3aSIDPJSXnRggAnkuwW4jzlsRlJVGBjTU1wvx1bSnRJrtZdvqrtDC+T0ALeVu/uknaoaz+lGJtnj84xlYpYy2T25cpil/8G+amJfGFkRonflg4XFzDJGhJ7ZlQIf1NTcp/7w9DXlsWF4wykEBlYYIIyGUjBB7EEVWfEEMNpaG3tglu11IsKKnl0vcMsTPGgIxpXU/lxuCepOfH+q1lNGz2qqM7ZtJdKkr2Co3Kz23FRXh/hAtuIuhjKmS3URFooEyIZDrAaJjqbEqFicMQBnONsqolFtXuuhgzeMb1I4kh92PHNkA+7a22GC/zOIkx3AcetRX0d8La5vjPMCfZ8yPnJ/tk6jy578mHSnzYem8L4l4xzZHkALh2VlX8cMMhjtYwP99Prlx+HPwNdX8G+H/Y7OOFiGk3eZx9+eQ6nb9TgfACrGFpZI6/xk6jtGxNivtKVcK4pSlAKUpQClKUAqIuPCNm85uJLaF5mABd41ZjgADqD0CgZ+FS9KArnjfwn7fbCNH5MsciyQy6dXLdD+HbIKlhj4g9qkeBcCitIRDCuFG5JOXdz7zu33mPc/5ACpHFfaX6GLK9xSlKGRSlKAjfEnA0vLSa2kOFlQrkdVPVWA76WAOPhXEbnwbfrKYjbTmWMhkntwugsp8skcjMoB76Dv1+FfoCvmKhKCla/Qs0MVUoKShtJWaexW+FcIN5ZxHi1pCbgppdWVHxudwd9ORhsA7E1pXf0U2Z+x51qc5+omYL8uW2qMD5KKuWKVKxXTa2OZX/ANF1yFxHcw3A/BdQ6f8AxR5X0/Zk1X28J31tnFnLGBk6rG4yDjqeWGjPxA0sT6V2zFMVHlxNiqzXU/PVxcLE45pEUnUe12XLkGe/NVYX39S5rcW9mlVNEkjhGOg218X05VkJAnR99LsuBKBuPQGu7vEGGGAIPYjIP8KguI+AOHz5MtpAWbqyxhXP864b+tR5fiS5qe6OefRrw1b289oC4gt2yFI2EygxQR9weTEurY+/Lmux1ocF4FDaQrDbRiKNckKuepOSSSSSfiTW/WxK2hpk7u4pSlZMClKUApSlAKUpQClKUApSlAKUpQClKUApSlAKUpQClKUApSlAKUpQClKUApSlAf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C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0501" y="907256"/>
            <a:ext cx="8173071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sr-Cyrl-CS" dirty="0">
                <a:latin typeface="Comic Sans MS" panose="030F0702030302020204" pitchFamily="66" charset="0"/>
              </a:rPr>
              <a:t>Говорите детету да </a:t>
            </a:r>
            <a:r>
              <a:rPr lang="sr-Cyrl-CS" b="1" dirty="0">
                <a:latin typeface="Comic Sans MS" panose="030F0702030302020204" pitchFamily="66" charset="0"/>
              </a:rPr>
              <a:t>не мора</a:t>
            </a:r>
            <a:r>
              <a:rPr lang="sr-Latn-CS" b="1" dirty="0">
                <a:latin typeface="Comic Sans MS" panose="030F0702030302020204" pitchFamily="66" charset="0"/>
              </a:rPr>
              <a:t> </a:t>
            </a:r>
            <a:r>
              <a:rPr lang="sr-Cyrl-CS" b="1" dirty="0">
                <a:latin typeface="Comic Sans MS" panose="030F0702030302020204" pitchFamily="66" charset="0"/>
              </a:rPr>
              <a:t>да буде боље од других, већ да треба да се труди</a:t>
            </a:r>
            <a:r>
              <a:rPr lang="sr-Latn-CS" b="1" dirty="0">
                <a:latin typeface="Comic Sans MS" panose="030F0702030302020204" pitchFamily="66" charset="0"/>
              </a:rPr>
              <a:t> </a:t>
            </a:r>
            <a:r>
              <a:rPr lang="sr-Cyrl-CS" b="1" dirty="0">
                <a:latin typeface="Comic Sans MS" panose="030F0702030302020204" pitchFamily="66" charset="0"/>
              </a:rPr>
              <a:t>да све уради</a:t>
            </a:r>
            <a:r>
              <a:rPr lang="sr-Latn-CS" b="1" dirty="0">
                <a:latin typeface="Comic Sans MS" panose="030F0702030302020204" pitchFamily="66" charset="0"/>
              </a:rPr>
              <a:t> </a:t>
            </a:r>
            <a:r>
              <a:rPr lang="sr-Cyrl-CS" b="1" dirty="0">
                <a:latin typeface="Comic Sans MS" panose="030F0702030302020204" pitchFamily="66" charset="0"/>
              </a:rPr>
              <a:t> најбоље што може!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351" name="AutoShape 24" descr="data:image/jpeg;base64,/9j/4AAQSkZJRgABAQAAAQABAAD/2wCEAAkGBhQSEBUTERQWFBUWFx0YGBcVFRsdFxYUFhYYGBwcFxgfHyceICAkIBgVHy8gIycpLC0sHR4yNTAqNSYsLCoBCQoKDgwOGg8PGiolHiQsLCwsNCwqLCwsLCwsMCwpLCwuKSwuLCwsKSwsLCwvLCwtLCwsKSwsLCwsLCksLCwsLP/AABEIAPUAzgMBIgACEQEDEQH/xAAcAAEAAgMBAQEAAAAAAAAAAAAABQYDBAcCAQj/xABJEAACAQMCBAMEBwUEBwcFAAABAgMABBESIQUTMUEGIlEUMmFxByMzQlJikUNygYKhJFOxwRUWNGNzg9KSlKLR1OHwRFRkk6P/xAAbAQEAAgMBAQAAAAAAAAAAAAAAAgQBAwUGB//EADQRAAIBAgQDBgQFBQEAAAAAAAABAgMRBBIhMQUTQSJRYXGRoRSBscEGUtHh8BUjMkLxYv/aAAwDAQACEQMRAD8A7jSlKAUpSgFKUoBSlRHEfFtpbzLDPcRRyvjCM4Db9CfQHsTigJelavEuJJbwyTStpSNSzH0CjP8AE/CongniwzzcmW2mtnaMyxiXQTJEGVWPkZtDKXTKNg+b4GgLBSlKAUpSgFKUoBSlKAUpSgFKUoBSlKAUpSgFKUoBSlKAUpSgFUXhVqpuuJ29wuoyTCVtQ2ktJoEjQAnchTHKnoD0q9VzPxl4zs47mG6jkYvBIYJisUvKkglYLInNCcssjBZANWMowzk7RkrozF2Z9guXls7O0kbU8fERbSah9rHYtJMCc9cpDE2dsn51Pwebi8WN9FlKW+HNuINGfnyZf+yarrvp42tv943DXigA6TE/DXgYqemeYm/7w+OLJ4TiMl3fXB3HNW2j74jtk82k+hlkmyOxU1jdpmdkWqlKVMiKUpQClKUApSlAKV8zX2gFKUoBSlKAUpSgFKUoBSlKAUpSgIDxLxuWN4re1jWS4mDspkcrHGkYXU7sFY+88ahQMkt2AJqsWlwtvwBTJAZEjtCskOM5ZVZXDgfd1hssMkDJ7bTfiqUQXtpcucRYltnYnAjacxPGzHsC0ITPq61pC9NncPAYZZo3zOqwRami50mHSRMjytIXdW9GcHATJ1zu2TjZGK28O2kNvHNecudhEim4u9LgjSMCPXlVXfZUGT31Ekn3wyCO04nAlsgjhvIpWeNcqnOi5brIIyPKSrspAAz5cjy178KeE4baGE+zwpcKmCyopdcknAcZ3AwCVO5BPeo7xtxCWG5sZrcRM49oxzWOjS0URJ8uS22+B1qMG3OyJTtGF3odIpVS8BeMXvfaI5gglt3CkxBgjo2cMurf3kkUjJ3U1ba3NW0NKd1dCq9x/wAWiGQW8Cc+5I1csNpSJDtrnk30L6AAs3YGvfi7j7W8SpCA1zO3LgVumvBJd++hBlm/gO4qD4RwhbdCAxkdzrllf35pD1Zj/QL0UbDvnjcV4pHAw01m9l934FijRdR+BieLiL5L8QEZP3be0j0L+60hZyPn/SvsVzxOHdLmG8G3knh5LHGfdljJUE7e8pHy61J18rx0fxBjVK7kvKyL3wtOxig+k63VXF6r2UqKWMc+POqjJMEi5WXrjCnOe1cv8QfS1fXDnkv7LF91Iwpkx/vJGB3+CgAfHGT03iPDIriMxTxrLGeqsO/qCNwfiCDXJeO+D1tJuW2t0YFonZ286AjIbBHnTIBx1BVgN8D0+B41HGLK1lmvfyN2CwcJVsk9b7XdkRTeJbxm3vLssewuZcn5KrAf0rqn0ReKJ3Z7O6lMrBOdE7Es2jUEdGc+9pJQgnc6j2G3N40VMBQF1beUddidz36Hqe1TPhG0ne+VraYQPHBITIYhIMO8SadJZRncsCSfd6GuisUqfam+yt7nU4jwynTw0qiSzJrbxO+19rn8cfElOocRRzj3ZbKPQT/I4YfqflWxD42urfe/tlaLvPZszqg23eBgJQoycsur5d6zQ4phK7ywqK/p9TykqU47ovFK1uH8RjnjWWF1kRhlWQ5BHz/yrYzXRNZ9pSlAKUpQClKUApSlAa99YpNG0UqB43GllYZDA9iK5r4l4InCBr4fcPFJOcLbOizJM6AkYaQho1UHd9eAD0yd+pVz/wCkGzSXiHD0dFkAW6coyhhtEgBKkEdSP41mKzNIhOWSLl3GvacWgubVX4lNCjK7xywrMVt2kilIB5ZOuQEGM4JIOR5a88bmF2saQo8CROGWZ0EbBQhQrDAy6sFWK5kVFGAQG04rJZ8MSM5hhSM+sUKq2D8VUHFYZuJRq/L1a5f7qIcyX5lF90fmcqvxq5HBwg805HMlxCpVWSnHV/Mw298nDrqK40lbUxezTFcnlYk1xSv1LDLyKzerZOc11BHBAIOQRkEdCD6Vy2bh0k1zZxXSgW08jo0CtlmZITKnPcHDDKOTGnlBC5Z6univjosrXEQBmf6q2iA9+UjCgL+FdiewUVWrShmbjsX8PCpCCjU3K7Bce1cQubk/ZwZtIP5SGuHHzfSmfRD8akbu8SJC8rBFHc+p6ADqWPZRknsK0+E2aWdtFC0i+RcF2bGuTDSSNvuckSP64BPY1h4RxW3P9tuJAhDvHDHJs8KA42hI1mWRcOdidDKo2zq+e/DS4vjJ1HdU118Nkl5nYUuTBLqbcctzJgxW2hD9+6kMZI33WFUd+3R9B3G1entb0DZbSQ+nMmj/AKmN/wDCozw1c23trwRRraXEYLSRojqtzA2dLMsiI2tWKtll1DJwWVji4iu9/R8HTWXl382/1Ncakpa3Ky1/PDg3kCRxk45sM3MjQk4HO1IjICcDXgqD105r54l4L7TbtGMCQHXET2lXOAT2DAsh+DH0qWS2nZiJZIJEbIeEQsPqmBHvlyScHfUukjIwvWo/hgMbPbMxJhK6GO7NbyA8piepZdLxkncmPP3q5PEuHRwmXE4bSzV1rbz+zNtKtK9n8vM4ypZ8mPCpqDAuDnUCNQCjG2rIJz11Y7Gr19GSMXumYAFRFHtnB+0kyM7jIZNj3Bqpy2LwNyJRpkQYI/EBtrX8St72oeu+DThPEmtpw1sUV1B5gIyrodtMgBBJ1ENnOVxnvg9bF03iaE6cOq0f87z02IpOthoypyu3ZtX38EvBnZqA1A+HfF0d0dDLypsZ0Fsq4HUxPtqx1KkBh6Y3qer5/XoVMPPJUVmcZpp5WrMhpOHyWsjXPD1AYnVNbDyxXI7lR0SbHRhsx2brmrrwXjMd1Ak8LakcZHqD0KsOzA5BHYg1B1ocKn9k4iBkiG+JyPupeourI9OagbPq6fmr1/AOKyqS+GrO/wCV/b9DnYmil2ol6pSlexKIpSlAKUpQClKUAqj/AEs8EjksXuShM1sNaOrMpCa0MikqQdJUHPp1GDV4rQ45w4XFrPAcgSxPGcdcOhXb470By3i/DLcTyZikeHUkMTNcyui3PmkP1bSklXV4l1HI1LjABzXu0URACECMDcCNQo/7IAHf0qO4UqyxQzuCZCiFss+BNHGISxjJ0a10FNWnIA67VZ7bgOVBdipIzgAHHzqvOWZ6HpcDRjh6d6lu1qrLoR0PCzdztK8zpLbCP2eRAuqJnExdtJGhg40Kcj7gwRUzw7gWiUzzSyXVwV086bSNCd1iRQFQHqcbn1qG1yWtwXVDICoSVExqdAWaN484yyl3GkncMR1AzJQ+LYZ8JZOssz9FZXAiH3nmBAIVe6jcnCjGcjynFIcQqVXSptuEreS77voinWhTp1HJrxXiiP8AFkkk8qWkcYfMkemQAMEuTHK6xyhvLp0jmPgN9VqUjMi16+lHi54TZa4DqvLptDXLAczSq+YrjZQBhVUbLnPXcy1jdWtveKrzxhbeB2bWw1vdTyAPI2+TJpjI0gEjm4GBgH34stbLjEItZjLA+rMLywyRHmYPucxQHyM5Trj02I9NgcLHC0Y04/8AX1OVUk5SbZVYPo9g4ZBBxT2p5LhXid31gxzLMUR0QYycoz6TnfvtsOhcTvWjKxxJzZpCVjTOF8uNTyN92NcqSdzuoALMBXOvBf0Xql0HmuWvIbXUkash5PtBOGCKxYME3yRtrIHVGFdG8LpzJLi6OCXlaGM5BxBbO0eBttqkEzn94egxZaUpeQTcV5nLfpC4xbwXQR+becRGN7ULbiE4yiK6K0xxkHSXY79R0rb4L4quZntjdxPb3ELCG7kkjVQ9vM6tG2g4YFpIhGWA0rrc5GoAVzwRxePhnH7k8VGmRjIOcVyEkkfXr9QrrnzDs3oTizeLvFttf39pyYGvLZXNvM65VJXuQpjiUlk1aWjEh1HSMZ2xmsVqUatNwls1Yim07kt4vslvLESRqJeWRMmY8l0GpXChhnzIWcbebSnqK5skACBVwApzGRuNJ3/iMEr8Riuo2c97bxlrmEyRKPI0UkTzxohO9ySyI3lx50J2XJGSap/F+CySPz7Sxu4oGUuwZY8MW82qOEMZEGMkhc52wg3z53AYfEYfNQkuyneLvdW7v4j0XDsdRpzy1Vo/b9v0IU9QQSMEMCDhlYHIZT2YdjXUPC3HDdW+p8c1DolwMAsACGA7B1Ib4HUO1cuDDAIOQcYI3Bz0x65zsB1rovgngL28bvLlXm0nlnqixhgur851HI7DSOoNUuMxpvD3nutu/wAUdjjCpPJJPtfVfzYslQ3i46bOSZRl7cpcJ66oHD4BG4yodSfRjUzUf4iIFldZwB7PN1/4L15fAzcMTTkvzL6nnaqvBl6Br7WrwwNyY9Yw2hcj0bSMj9a2q+uHFFKUoBSlKAUpSgFfDX2sU02kfGgOR+xcme7tu0Vw5UDtFcATpjPYF5Fz6qasEPGV0jVkMBvgZz8R/wC9YfFtmRfxyAZ9oiMZ+MsBMi/qjSY/dNR8kRU4YEH41okrM9DhpqtRjF7o2+W07s3ugYGTv06fx71k8JcF5Ut3ISWzMY09FiAErBRnYcyV8j8tY+H3qoCrbAnIPxxjf9BW9wGySeC4jYh0N1NrAJGVkkEwU4wd1dM+oPpWOhWxildK2nQy8SnBltJGZWiWRxqyGVJnTREdW4XzcxM5HmZR1qQubVZFMcih1bYqwzn+HYjsRuD0rS4RGNLWcoUvCgQqyjTNbHyJIF6FWA0sOzhgexOU+G006dc5T+7NzLox6e9q09tOrHwrDaKCTPNlw1YkItnKdFDF2l0LGxGlQ7EAL5hjseucVr8N4FLAgjivrlFDM2NFswzI7SNsYc7szHr3qVjhCAKqhQBgKoAAHoANhX3Pr07/ACHXesZn0M5F1IXjHAXmIa6t7XiSrnTqQQ3CjbZWy0b9DsTGCfSsnhwwyys0US2wt9UUdrpVHh1ka5JEA2aTSApBI0A75dgPXBOJXDEM4jeFyQjxI6HAXIkKu7ZRyCqkYPunGGGJ8KM6sDOMZwM6QcgZ64yScdKzKbSsyMYJu6MV7YpMhjkGUJUkZ2Oh1cBvVSVGR3GR3qv8YFwkMt687xPFqdINY5HKRsBJlHvvIoyWzlWdQuNO9jurgRxvI3uorO2Bk6UUscD5A1FcUs1yZ7i5ZbVAkrRMqBAyaSpL41lcqG5X3n748lRg2SqJEZZcAhjv7xxGpdZwUO55fMgidtAJ0qS7SMSoB83ptUzWjwqNtLyyLpknkMrqcZTUFVEbHdY0jU/mDVvV834tXVbFTkndXsvkX6KagrionxInMiS2xqN1KkGPWMtzJie+BEkm46EipYD0rW8Ixe1XL3mxhiDQW35zqHOmHwZlWNT6I34t7HA8G8RilLpHV/b3NeJnlhbvLmK+0pX0s5QpSlAKUpQClKUB5d8DNaDNk5NZrt98Vr0BEeKeGNNbnlfbRsJYf+LGdQHybdD+9VdvOIJNBFJH0k86juq4IYH0Ibyn4g1f7eHJyegrm/iPhnsl8y4+pu2aWI42S46yxZ/P9qvx1j5wmtC/w+cVWSlszAMk4GSfQbn9KkvC94Yrtonyq3CgqCCMXESkEY9XiAI9eSfhn3wVgqSMAWb0XGogLkBckbk5HbfFaM7PeRq3MSHDgjlozyxyIQcMzlNLqcEroHpkg7wp0nPYv8TxlOEckvl5kp45tci2njkMUsU4USJjUEmVk04OQymTkkqwwcds15svGrKMXMDE/wB5ajWrfOEnmofgNY2O9bEM63UTwTeSXSNYQ9sjTNCfw6gCO6sNLfGvXHDSh5ckrR3BI0yOx5Eo1DJiiyIzlcjlYDKe5GHMctuzLoc+lKlJX116otM/iyHTlUuJT+FbWVd8dC0ioi/MsKjbCd72SQSoq28ekGINr5kjecLM+ACoXQxQDSdagl8Gou48PWwIM0bzSE+XVLJznbriNFdVH8oVV6nABNWvwxwU2tuI2ZndmaRyzlzrfHlDsSWCqFQE9dOe+KjpFaEpwWxtE1lgk7V5mjx8q1ru7WJDJIcKMdiSSTgKqjdmJwAo3JqNrkG8pi8US/2doVOJLjMCY6jmKQ7fJI9bn5AdSK04OAQIylEOIzmNXlldIt9uXGzlEI7FQNPQYFR873DzC4DIjhSiwSLqjWIlW0tKvmWRioLOoZdlXSwTU0rw3iKzKSAUZTpkjbGuN8Z0tjY5BBDDZgQRtXnPxDDG0IxlG6p21ae7feRwtejXk0ndo26Ur6q5OK8OtTp7ENxuR5pI7GBtMtwCZHHWC0BxJJ8GbPLT8zZ2xmr1w+wSGJIolCoihVUdAqjAFVn6O7bXFJfMPPduWXP3baMlIFHw0DX23c53q3V9U4Zgo4PDqHV6vz/Y41Wo5yufaUpXTNQpSlAKUpQClK8yHY/KgNB2ySa80r3EMsPnQG7EmABUV4p4NHdWzQybasFHHvRyKcq6HsVP+Y71MVo3LZY/CgObcOjmLOjAJPCQsoDAdRlXT8jjcfxHasdyZFkMgyZBhXQneVB0U9tYzlG/hnS1W7j/AABpistuVS5jBCMw8kiHcxS43KHrnqp3HeqhJxPnO2qNoZYsRzROQWjkAJ94bMpByrjqK1O8O1E7GHlHGf2aq3RIIVmSOWJyPvxSqPMhOxOD8irxtscEHcbb8XFlYcq8VFLHALKDbyntpLZCt/u33z7pbrUBwyXlzmP7s+XX0FwgBcf8xAH+cbn7xrb4pxBkjmEMLXEiRktGqgoAVLATFiF3Hm5Yy7DouCDXRlGnXpcxuzPLyVfBYl4dK6+3eWW24dFF9nFHESN9EaqSDvuQASP6Vsm6WNS0jKiDqzkKo+bHAFUm24GqpGYLq5EZ831Vwyxyhl2ZFXyoM4ICDAHl7bOHWkeuQMRNNFIQZJWMkuCoKk6idJGpo9ShclPXaqnwcm1d7lr+oQSbitixXPipXXFqhnz+0bMduMHH2hXU/f7JW+Y2qPKsza5W1uPdwNKRgjGI0ycZycsSWPTIG1fbq8VFLyNgZAycksx2CqBksx7KMk1FPdyydzAn4VI5x/fk3Cfux5I/H2q1y6OGV3qyvS+L4hJxgrR9vUkLviEcOOdIseegY+Zv3UGXb+ANaovHN5bmKCcMwKuZY+Ur2urzbSEOWicrIBpyFL9mrWht1TPLAUnqw94n1Zz5ifmTWzxDiUkkWFVeahEkTbj61M4yOmHBaNunldqoY2u8TRlRsrNPc7FDgLo/3VK8l3aFpr3F7w+da1lerNEkqe7IquueoDDOD8R0PxBrOK+QWdKdnun9Dp/5LQyfRpcq/CLPSc6YVRvVXjGh1IPQhlIqyCUZ05GcZxnfByAcemx/SuexcMuLWWSTh0sKLM2uWC4R2i5p6yRlCGUnAyvQ9dulY+EWksXFreeeTmz3azRy6AViSONEkjWNCScKVI1NuS5r6fheLYbE5Ywl2n06nHnRlHdHSaUpXUNQpSlAKUpQCvE3un5V7ry42NAR1ZIPeFY6LKAw3GT0Gdzjrgd8UBJ1Hy+8fnW+DUfxGZY8u7Ki/iYgD9TtQGS1HmqjfSDYCK+t7hRj2hWt5D2LoDLCT8fLInxBH4amE8bwE/2ZZbs//jRlk36fWnEWO2dWBvnFRfiWy4hxFYl9mitVinWZWmudUmYyQAUiRlGoFh77bH1qEmrWZtozdOpGa6Mr13E7IDEVEiMskZYZUOjZ835SpdSO4Yit6zvXhiWNCMLuXx53cnLOxz7zNlicdT8q304DPFnm26yjsYbgH5+SRY/1LGtC90B9K6lYgkxSKVcY7gH3l36qWHxrTrl0Z341sPWr5ra7ampwHhcMduffiVHmEginkRWWORzllVve5ejJGCe+ayw6Vs4RGuJo01oMYAdyZJIyepRizKRv909VFazxH2S9VTgyTaB33uYrOM7fzn9a2prhAxy6Ludi6gjf0Jq3VnaMMvccTBYWEq1dVHopWRh1mRhM4KnB5aN1hRvUdOYwxrb+UbA52bSIsxAXUQrMEzjWyjZc9snAqQsODiVM6ids/VkELn1IzWnLA0MmAdxgqw9D8P1GKqycnLNI79BUoUHRpaWRJNDHLEGQABk1owGCAV1DP9Mg/GoNT3r3FetiSLYKG1AAY8k2XwPhr5wwO2BSCEuwUdScfLuT+lRnq9Dbgk4025skPCUuBNB2jfmptsIrgs+B+7Ks4+RX1qfqneIPDSCW0lEs8eJuQ8kLhHVLhSqnOPdWURkg7YY+tWgeDr5WOjiKspxgT2UbuP5keMH+IrzHEPw/Ur1XWpSWvR95x6mIjTm4206GzitTwontV412u8EMbQQttiWRnBmkU91GiOMHvpfGxr2v0fPMum+vJJ0J3iijWCJx6PozIw65BfB9KtttapGipGoRFAVVUYVVGwAA6CrvCeCfBz5tVpy6W2X7lStiOYrLYzUpSvSFUUpSgFKUoBSlKAj5UwxFUu04ZHxCWW6mBaMNyrUq7KUjiY6pY2UggvJqwwPuqvbBqc8aXZbl2kJImudSll6xW6gGWQ+mFOhc/edfkcc09vEgt2XCaAix8mRlZAAAq4QhzgjKjJ6kjY1qqSa0RlGKDwk5XA4hxALvtzojgHsHMJf4Z1Z+NY7zwxYW310yNNISEVp2e4ldz7qRrIWJOxIAG3mOwBNYbOzsZJNUPlKfWHlNNEq6WDE6VKoGBI1LjO+GGK3beMyzG5kGDgpChG8MR653Pnk2LdMKEXs2alaty1eTJpXMct7dNkJHDCMbc12kbOe6R4QbYO0hrKt3dAfawf8Adn/9RW6VzXgwiub8ZJ7mzIaHtV3uWa2f0HLlj/rrf/Cs1ny7uGVLuJMRPpcFtUauEVy0cmFKldWCcKykH0zXziEpQKsWOdK2iLIyAxBJdh+FFBcjvgLkFhWOSwRinD488mJQ9ySclwxJWNznJaVg8kh7rkH7QGruHnKpHM9iEtGQ/APBqSxSS3DyywTScyGCRsAxAKkTTFQrOSqIwDHby5BbJqfkto4I8RWwYavchjiG5+8QxUdtznNSd3MTnTgnBxk4BbG2SASBn4H5VFSXtwmM2wkz/cTBmz8VlWLbruCflVjNKWpjYj2bhjb3EUULk5Jlg5Tow/FLpAByOofHoTtWbifg8ZzDNKp7CZmmTucZY8wDfs+B6VIr4nttJjncQN7rRXJVGOQOxJVlIPVSVO4zkEDVk4FpwbRhbsNsaWeIpvsYtartsQRgjA7ZFZu/IzGbi7xZTry1liuUWSJlMkbqGXLxuYyJV0MADnSZyVYA7dxvWe3nKOGHVT0P6EH+tWbjqyLaQyzgCSG5iZhCfKytN7Ox3zgGOVmIztuM7VDceUCUY97T5vnnbPxx/lWXqsx3uHYh1L05ow+JOJLLZzoqtrMZZc4wskeJUOe+HRT0ro3COIrcW8U65CyxpIM9cOoYZ/WuXqcEE9O/y71JeAuKXlvZpELQXMETSRI8EyiYcuZ0w8UulT095XxgjY71tpyvuVOKYdU3GUep0qlVUfSAvQ2XEQfT2GU4P7wGn+IOK3PC/in23nkQSwrDLysyFPOyjzABWOCp2I7HbOQwG445PUpSgFKUoBSlKAVrcRv0gieWVgiRqWZj0Cgb1sGqZev/AKSvOSN7O0cGbri4u0OVi9CkRw7DoW0jsaxJpK7B94BbTMsvEJYtVzcAaImfTybVTmOLUdQDEEyN6u2NsbZ5by7QajaKQ33Y7lda98SalVT290tv+tSV7xKSN8C2llTbLxtF1J/AzhjjqcfwBrWHiBjkGzu/gOWm4+BEmB8iQapXlJ3sT0NPinE2Dxq0cuhk1ErG8nnyNMZCBsY8zEnbYAZyaxniGNxFcn5W0v8AmorPJxzbUtreFd9R9nwUx18jMHf+RWB7E18PGd8ezXWT7v1Iw2Bnrqwvp5yvwqE6KnuvcynYwJxts4Ntdj4+znH+OayN4ghU4kZotwPropIxv08zqF/rXo8eXAPKuNOcO3Iccs5x5gcMcHroDgdelbVnxNZCygOjKAxWRSjFGLAMFO+CUYb4O24rRLB0+5+pLOzQs7sKJL2RScry7dPvcpmAXH5530H93lA7qa3eE2TRR4dtcjsZJWHR5WxnH5VAVFHZVUVhH11zn9nbn1965K7/AP61bH7znulZb7iJQ6I42lkxnSpVQoOcF3bZQSCB1J3wDg4s6RjlRHxPd4JsryeVj7wk179MaSvTv1B7Vhg4/wAt9NxBPERsXETPBn8sqZ2PYlR6HB2pDxmRcF7ObPfRJA4H/wDUMf0rPH4tt9QWRzbseguUaHJBC4VnAVtyNlY9aipJ6LXyZk2o+IpPHmJta5KtsdiOqspGQdwcEelaCcEeLQ1q+nSfsZXYwmPSRpXZmTBII07DGMYO2Xinha3nLS6FSdgpW4QDmKy4KOpOQcaV+YGDtXiNbyAjUwvUOc4WOKZG6jG4jdTuN9LA497JxJd0X8mYPHiBJJeGXSyrypOTLsj6hqRWKsjYBwcAjIB9RVLE/M+sG4fz59Q41D+hFdF4VxiK5XMbAkbSRtjmRNkgpKmcqQQw39NiRvXITFIlvAWXUVjEBUStGEnMkcCTalB1BGUgg9jnfepwjfR6anSwFblZ5JX0RY+GRq0yhtxucdiQCQP/AJ6VZ/C76ZruPzbyJOCTtpnhVSF9AJIZf4mqjyXChiGwMHXpIGfxD0yd6lfCvED/AKR0u2WltTjJAJEEwYYHf7eQ5/KfQ03i4l3icM0VUT2LH4ju2CLDC2iWclVbvHGozJKB6quy9tbR561zbiN9c8KlmWznKxo4litnRGgaKVWkcM+eYrDk3LE56BMe9mrvb3yu097IcRAMkZP3baAsXcfvurt8VSKqHDZvxDiCxOv2rlphn3IV5bTL/ALa2g+KzHbUa10ZSdRxWy+pwrK12dj4NxH2i3im0lObGr6W6rrUNg/LNbtfAK+10DSKUpQClKrfiDxI4f2WyUS3RAzn7O2Vv2k5HT1Ce83bbegPnibikrt7FZnE7jMsoP8AssB2Mn/EbcRr3OW6Ka27HhK21sILULGEUhNQJGrrl8EMxJySc5JJNYuCcEW0hYKWmkYmSWRscyeUjcnJCjoAq5AUYHbNYZOPTYytjckKfNloA234F5p19uhA+OdqpVJObtHZE0rGVeJXIGXtCfXlXEbHP5Q+gEfMg47Z2rxHx6TJV7O4V9iFUI6lSM55ocRAjcFWYHI2yCCfh4pd4J9jBBzoX2mPmAg7c0EaFBG/keQjpg19biF37otF19mNyvIxpz5m0c3OdsCIj81Yy+C9TNzy3H5sECwui3oWtgNz+Pn6T64G9fJvEgAy1rd+UEv/AGf7MKd99WH9fqi+R0zXqLjkxyDY3AYDzYe35ZbvodpVLDvnSNiMgHIH2PxZb6ghZlk1BHQxsTE7NpAlKhkTJ2DFtLZBBIINYy/+fcX8RZ8btppeVG7FtyMxyKraNJbQ7IEYgMpIUn+hrzxqTkqOUFNxMRFFkdW8zAsQM6IwZJCPQN3NSktkjSJKygyRhlRjnKiTTqx230r+lRXBv7RK143uYMdsNx9TkF5cf71lBB/AkZHvGsJrdbAyzJHZ2uwaTSAqqT55pnbABPTVI7ZJ6DUScAVrcNsjEnmbXI7F5H/HK2MkeigAKo7KqivM8vPuif2dsdKejXLL52/5aMIx+Z5R1XbczXOxdV/4epsgup9r4RkEHcHqD0PzHQ19pVBOxMjU4KIt7VjbHOdMYzAx29+3JCdhumhvzVI8K4yztybhBHMBkaTmOVRjLwscEgEjKEalyM5BDFWgGD3YZmCw2aNI7EjAmkjKgE9tEJdm3H2qV0MNVnN5Jao1ySWpJ8VkigDXRjDSKulSoHMkLsgWMHvqYRqM/Cufr4Vi5YWQyBzhpXhmkTmy51szKDoPnyw8vpV68TQW72rSXCc2OMc1dLEHUBhWjcEYPm2bIxnOar3+phRXeW9ubdQMlY7ktFEozktLcq7H4t5B+UdT3MJUhBPmK5SxFKrUty5WMD27tnN1ckEEYDxKd/zpCrj+DCo3i9vBbwsFY28uC8bxgvc8wKwDgHMj7Mykk40s269ROcJ4BBPFrS9urqNiQG9p0jUpIIzCkbdexP8AlUzYWFvasFiRIGmbGQPPK4VpDqc5ZjgO3mPY4qzPFU0mowNUMHXk06lTRFQ4/wAZC2NtEiR7xRyNHE4ki0RlEiiVxsyvMYUyM+VJd9smW+iXgoWF7sks0x0IzdWgjZvP65lkMsp/eX0qpeJ+DGaeE2sfKF9LypVUDMV7AzxOzEY6RNO4xnLIHG5yezWdqsUaRxgKiKEVR0CqAAB8gBVOjSVNaF+UtLGelKVvNYpSsF7epDG0krqiKMszEBVHqSaAp/i/xTOl2LOIPEhhE0lzHGZpEj5hRhFCBnI2y+HC6hlemffCOPcLtIhHHdQRBvO3NlxLI7dXlMhDlj3Lb9tsYqqcd8WpccShmU8iJbeVUea6e1aVTJD5lCozac9FcDVgttpFXPwxxmKdCqypKy7+WczYU4HvlF/TfrVTE1FGN3sTitRcfSJw5Bk3tud8YSQOxJ9FTLf0rBN9IVv+zVnGQNTPFCu/fM7oxA74U1YXgU9VU/NQf8q8paIOiIPki/8AlXP+Jpr/AFfqTysqEv0gZI/tXDIBvkNd85+u2y8tR8fM1fH8agny8V4cB/wgf6m7qV434uhtXEZimd2OAI4cLsoYnmOVTABGSGOMgddqiV+kVi6p7DKwZtKhJoXkY9do84OBknzbAZNWoQrVIcyMHl+VvoaJVqcZKEpK76X1JK28RXGcKtrdjcj2W4CSadORiJyykk5/agYqStuMwXLGBwVkUhjBOpWQctgwZVOzKCqnWhZem9a7QW08ZkuLQLoJytxbIWUjuMBwwweqEj9CKpHiAQM3It1fC+deTczRG2AJIkKzRNHF94Bo8NjOAQDiNOWdtPQ3WfQvniGUyFLRGIa41ayOqWy45rA9i2pYgeoMmRnTW1e8YtrUKs00MAACqruqYGMAKpPoNselcjtuJ38khl9siuV0rHJ7M2ZtKaig1Bogd3ZsBo9Z7HoLB4TidsPasY0ZtJb/AEWg1MraSJHWYyZByCXIIwa2yilHToGpR3RKPLwxWJ/0m0SO7Sctb7QmtyWbSchgCxLYDYyTtUrHwW2nH1F3cEgZzDxCVzv0JBkYf0xX2WC+GfNazb+UHnQ7d8nMwz/CoviVnGxb2zhuoYI5sccc/lxnqgFwPTZOtaObfpfyafsYsTEnAJ13iu3PTy3EUcinB9UEcgJ6Z1HHpWu3Enh/2yMQj++V9dvn4vgNH/zFC9tRNaXDnDEjh962pc5hlYzIpBIIeKQi4jwcDZwBjpUtb+JgGWK8QW7sdKktqt5WPZJcAZP4JArHsDUHCnV0tr5Wf7mbtHnid7yYmk06yMBUzgySOwWNAe2pmUZ7A57VIcG4f7PAEY633eRwN5JXJZ2A67knA7DSOwFakPhOFJUdTIqRsXSDUOQkhDLrVCCVwHbCqQoJzpyARv37TAKYFjcg+ZZGZcrpPuOAwBB0ndSCM9OtKVJU1lT3Mt31I7gvCLPls1simKZAGjyxjKHVsYWOF95lK6RgDTgYwPVt4PtUIPKL6fdEskkqpvnKJI7Kp+IAqMmjtjIWuLWS0nL+aeFGAOrKgm8iUZVuhDkYOMgeU1OcI4Y8IZWneWP9mJBlkXUzYaUks5GoLkn3VHU5JtSulo2RRDcWuktb+IrnF0cToOisCkUU5/CS7Rwn8QZT+zrS4rqSC9jz57c+3QFskgZecDrnaSK4jxt5GUdK1eK3KSxe0TZEN1PGWkIJWGytiZoSce6JGj1au3P3OwqL8WeMxO0icP0TtLCLTXqKpzbmQ4WPbLMF1NnZVznPatlN5voOhI3Q9o4mltADpae24lr0+VI0RlbcdDJy4lx31uexB6aBUH4T8KpZREBmllfSZZn96RkUKo22VFA0qo2A+OSZ2rKNYpSlZB8NcN4vx+4uryT2nkryZCI7WQueQUJAkMflWRmG4kywGfLiu5VocT8P21zg3FvDNp93mxI+nPXGoHHQVGSurEoSyu5xZ7ibW0i3BiZgoYwyyIGCZ05HMPTUx+ZJ71lHiO6TYXpP79z/AOasa6v/AKicP/8AsLT/ALrF/wBNZoPCFknuWdsueum3jGf0WtfKdrX9ja6sW7uJyyHxbfEf7Up/dkhP+No1ZYPGF+p+05g/M0Bx+lvH/jXSW8DcPJybG0J+NtF/01VfGY4RZLy/YrFrhxlIjDCmB+OR9ICIO5PXoAaxyE9NPQw6sFrb3KpJxea5mkkuCCU0woFAACgCV9gzDJMkYJH4AD0r5w/jE0F4zQrqxAg+wWTAeSUtjM8RXVy0BwGzoHTG8dweaBEjhifWDqAdUYRvIPO4V8ac7nCgnAAHXrO+F/C8N/xF1uIhLFBbYbLMMTSyhkHlIOQiucfmFd6vCEcCqaa6XPK4aUp8TdSUXZp2v3bJm5feO7srpEPX0guVYfJonkqDt5+erCclnmvoUdJGYuyGa3AQq4EhXl69mUbFviT0hPoo4WP/AKSM/NnP+LGpXhng6yt2V4LSCN1zh1iQOMjBw+NXTI61wY0Yx2PU8xLZFT+kfgUFukN5DEsRjmSOUxqFVraZtDCQLgEBirAnoQPWqjw/isVrxCZ5FU6ZFfP9mVubyoxIFlmQdxviYHJO2c57bdWiSo0ciq6MMMrAFWB7EHYiqlL9FVoBi3ee1H4YZiY/j9XIHTf5VKdNSMRn2crIHjviVnhlmtri9hkVdaKbZJLc430a44pE3AI1FzjrnFaXhrx9eSTLExt5dSFkM31LOygHTrQFNTBgR5APK3zrR8Z/R9LY20t0JIJgg3PJaCYF2EYIeFwGxqB8w3xVTcqkkSscAFkXMImBblFFBiKnVnJ7fpVWVKMWo2R0sNQhUw9Wf5bWfdqd9veFRXCr7RCjEAEBwCyHY+V+oIPdSOlRk/hpwhSGctGRgw3a+0RFdvLqYiXG33nYb9K5jwzxM6+W2uovgsczxbk52iczRjJ7LGKsFv48vI2+sXWMjZ4VbbG+HiZXHzMB+VVuTUjs/UpumyWt2v7LOi3aSIDPJSXnRggAnkuwW4jzlsRlJVGBjTU1wvx1bSnRJrtZdvqrtDC+T0ALeVu/uknaoaz+lGJtnj84xlYpYy2T25cpil/8G+amJfGFkRonflg4XFzDJGhJ7ZlQIf1NTcp/7w9DXlsWF4wykEBlYYIIyGUjBB7EEVWfEEMNpaG3tglu11IsKKnl0vcMsTPGgIxpXU/lxuCepOfH+q1lNGz2qqM7ZtJdKkr2Co3Kz23FRXh/hAtuIuhjKmS3URFooEyIZDrAaJjqbEqFicMQBnONsqolFtXuuhgzeMb1I4kh92PHNkA+7a22GC/zOIkx3AcetRX0d8La5vjPMCfZ8yPnJ/tk6jy578mHSnzYem8L4l4xzZHkALh2VlX8cMMhjtYwP99Prlx+HPwNdX8G+H/Y7OOFiGk3eZx9+eQ6nb9TgfACrGFpZI6/xk6jtGxNivtKVcK4pSlAKUpQClKUAqIuPCNm85uJLaF5mABd41ZjgADqD0CgZ+FS9KArnjfwn7fbCNH5MsciyQy6dXLdD+HbIKlhj4g9qkeBcCitIRDCuFG5JOXdz7zu33mPc/5ACpHFfaX6GLK9xSlKGRSlKAjfEnA0vLSa2kOFlQrkdVPVWA76WAOPhXEbnwbfrKYjbTmWMhkntwugsp8skcjMoB76Dv1+FfoCvmKhKCla/Qs0MVUoKShtJWaexW+FcIN5ZxHi1pCbgppdWVHxudwd9ORhsA7E1pXf0U2Z+x51qc5+omYL8uW2qMD5KKuWKVKxXTa2OZX/ANF1yFxHcw3A/BdQ6f8AxR5X0/Zk1X28J31tnFnLGBk6rG4yDjqeWGjPxA0sT6V2zFMVHlxNiqzXU/PVxcLE45pEUnUe12XLkGe/NVYX39S5rcW9mlVNEkjhGOg218X05VkJAnR99LsuBKBuPQGu7vEGGGAIPYjIP8KguI+AOHz5MtpAWbqyxhXP864b+tR5fiS5qe6OefRrw1b289oC4gt2yFI2EygxQR9weTEurY+/Lmux1ocF4FDaQrDbRiKNckKuepOSSSSSfiTW/WxK2hpk7u4pSlZMClKUApSlAKUpQClKUApSlAKUpQClKUApSlAKUpQClKUApSlAKUpQClKUApSlAf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CS"/>
          </a:p>
        </p:txBody>
      </p:sp>
      <p:sp>
        <p:nvSpPr>
          <p:cNvPr id="14352" name="AutoShape 26" descr="data:image/jpeg;base64,/9j/4AAQSkZJRgABAQAAAQABAAD/2wCEAAkGBhQSEBUTERQWFBUWFx0YGBcVFRsdFxYUFhYYGBwcFxgfHyceICAkIBgVHy8gIycpLC0sHR4yNTAqNSYsLCoBCQoKDgwOGg8PGiolHiQsLCwsNCwqLCwsLCwsMCwpLCwuKSwuLCwsKSwsLCwvLCwtLCwsKSwsLCwsLCksLCwsLP/AABEIAPUAzgMBIgACEQEDEQH/xAAcAAEAAgMBAQEAAAAAAAAAAAAABQYDBAcCAQj/xABJEAACAQMCBAMEBwUEBwcFAAABAgMABBESIQUTMUEGIlEUMmFxByMzQlJikUNygYKhJFOxwRUWNGNzg9KSlKLR1OHwRFRkk6P/xAAbAQEAAgMBAQAAAAAAAAAAAAAAAgQBAwUGB//EADQRAAIBAgQDBgQFBQEAAAAAAAABAgMRBBIhMQUTQSJRYXGRoRSBscEGUtHh8BUjMkLxYv/aAAwDAQACEQMRAD8A7jSlKAUpSgFKUoBSlRHEfFtpbzLDPcRRyvjCM4Db9CfQHsTigJelavEuJJbwyTStpSNSzH0CjP8AE/CongniwzzcmW2mtnaMyxiXQTJEGVWPkZtDKXTKNg+b4GgLBSlKAUpSgFKUoBSlKAUpSgFKUoBSlKAUpSgFKUoBSlKAUpSgFUXhVqpuuJ29wuoyTCVtQ2ktJoEjQAnchTHKnoD0q9VzPxl4zs47mG6jkYvBIYJisUvKkglYLInNCcssjBZANWMowzk7RkrozF2Z9guXls7O0kbU8fERbSah9rHYtJMCc9cpDE2dsn51Pwebi8WN9FlKW+HNuINGfnyZf+yarrvp42tv943DXigA6TE/DXgYqemeYm/7w+OLJ4TiMl3fXB3HNW2j74jtk82k+hlkmyOxU1jdpmdkWqlKVMiKUpQClKUApSlAKV8zX2gFKUoBSlKAUpSgFKUoBSlKAUpSgIDxLxuWN4re1jWS4mDspkcrHGkYXU7sFY+88ahQMkt2AJqsWlwtvwBTJAZEjtCskOM5ZVZXDgfd1hssMkDJ7bTfiqUQXtpcucRYltnYnAjacxPGzHsC0ITPq61pC9NncPAYZZo3zOqwRami50mHSRMjytIXdW9GcHATJ1zu2TjZGK28O2kNvHNecudhEim4u9LgjSMCPXlVXfZUGT31Ekn3wyCO04nAlsgjhvIpWeNcqnOi5brIIyPKSrspAAz5cjy178KeE4baGE+zwpcKmCyopdcknAcZ3AwCVO5BPeo7xtxCWG5sZrcRM49oxzWOjS0URJ8uS22+B1qMG3OyJTtGF3odIpVS8BeMXvfaI5gglt3CkxBgjo2cMurf3kkUjJ3U1ba3NW0NKd1dCq9x/wAWiGQW8Cc+5I1csNpSJDtrnk30L6AAs3YGvfi7j7W8SpCA1zO3LgVumvBJd++hBlm/gO4qD4RwhbdCAxkdzrllf35pD1Zj/QL0UbDvnjcV4pHAw01m9l934FijRdR+BieLiL5L8QEZP3be0j0L+60hZyPn/SvsVzxOHdLmG8G3knh5LHGfdljJUE7e8pHy61J18rx0fxBjVK7kvKyL3wtOxig+k63VXF6r2UqKWMc+POqjJMEi5WXrjCnOe1cv8QfS1fXDnkv7LF91Iwpkx/vJGB3+CgAfHGT03iPDIriMxTxrLGeqsO/qCNwfiCDXJeO+D1tJuW2t0YFonZ286AjIbBHnTIBx1BVgN8D0+B41HGLK1lmvfyN2CwcJVsk9b7XdkRTeJbxm3vLssewuZcn5KrAf0rqn0ReKJ3Z7O6lMrBOdE7Es2jUEdGc+9pJQgnc6j2G3N40VMBQF1beUddidz36Hqe1TPhG0ne+VraYQPHBITIYhIMO8SadJZRncsCSfd6GuisUqfam+yt7nU4jwynTw0qiSzJrbxO+19rn8cfElOocRRzj3ZbKPQT/I4YfqflWxD42urfe/tlaLvPZszqg23eBgJQoycsur5d6zQ4phK7ywqK/p9TykqU47ovFK1uH8RjnjWWF1kRhlWQ5BHz/yrYzXRNZ9pSlAKUpQClKUApSlAa99YpNG0UqB43GllYZDA9iK5r4l4InCBr4fcPFJOcLbOizJM6AkYaQho1UHd9eAD0yd+pVz/wCkGzSXiHD0dFkAW6coyhhtEgBKkEdSP41mKzNIhOWSLl3GvacWgubVX4lNCjK7xywrMVt2kilIB5ZOuQEGM4JIOR5a88bmF2saQo8CROGWZ0EbBQhQrDAy6sFWK5kVFGAQG04rJZ8MSM5hhSM+sUKq2D8VUHFYZuJRq/L1a5f7qIcyX5lF90fmcqvxq5HBwg805HMlxCpVWSnHV/Mw298nDrqK40lbUxezTFcnlYk1xSv1LDLyKzerZOc11BHBAIOQRkEdCD6Vy2bh0k1zZxXSgW08jo0CtlmZITKnPcHDDKOTGnlBC5Z6univjosrXEQBmf6q2iA9+UjCgL+FdiewUVWrShmbjsX8PCpCCjU3K7Bce1cQubk/ZwZtIP5SGuHHzfSmfRD8akbu8SJC8rBFHc+p6ADqWPZRknsK0+E2aWdtFC0i+RcF2bGuTDSSNvuckSP64BPY1h4RxW3P9tuJAhDvHDHJs8KA42hI1mWRcOdidDKo2zq+e/DS4vjJ1HdU118Nkl5nYUuTBLqbcctzJgxW2hD9+6kMZI33WFUd+3R9B3G1entb0DZbSQ+nMmj/AKmN/wDCozw1c23trwRRraXEYLSRojqtzA2dLMsiI2tWKtll1DJwWVji4iu9/R8HTWXl382/1Ncakpa3Ky1/PDg3kCRxk45sM3MjQk4HO1IjICcDXgqD105r54l4L7TbtGMCQHXET2lXOAT2DAsh+DH0qWS2nZiJZIJEbIeEQsPqmBHvlyScHfUukjIwvWo/hgMbPbMxJhK6GO7NbyA8piepZdLxkncmPP3q5PEuHRwmXE4bSzV1rbz+zNtKtK9n8vM4ypZ8mPCpqDAuDnUCNQCjG2rIJz11Y7Gr19GSMXumYAFRFHtnB+0kyM7jIZNj3Bqpy2LwNyJRpkQYI/EBtrX8St72oeu+DThPEmtpw1sUV1B5gIyrodtMgBBJ1ENnOVxnvg9bF03iaE6cOq0f87z02IpOthoypyu3ZtX38EvBnZqA1A+HfF0d0dDLypsZ0Fsq4HUxPtqx1KkBh6Y3qer5/XoVMPPJUVmcZpp5WrMhpOHyWsjXPD1AYnVNbDyxXI7lR0SbHRhsx2brmrrwXjMd1Ak8LakcZHqD0KsOzA5BHYg1B1ocKn9k4iBkiG+JyPupeourI9OagbPq6fmr1/AOKyqS+GrO/wCV/b9DnYmil2ol6pSlexKIpSlAKUpQClKUAqj/AEs8EjksXuShM1sNaOrMpCa0MikqQdJUHPp1GDV4rQ45w4XFrPAcgSxPGcdcOhXb470By3i/DLcTyZikeHUkMTNcyui3PmkP1bSklXV4l1HI1LjABzXu0URACECMDcCNQo/7IAHf0qO4UqyxQzuCZCiFss+BNHGISxjJ0a10FNWnIA67VZ7bgOVBdipIzgAHHzqvOWZ6HpcDRjh6d6lu1qrLoR0PCzdztK8zpLbCP2eRAuqJnExdtJGhg40Kcj7gwRUzw7gWiUzzSyXVwV086bSNCd1iRQFQHqcbn1qG1yWtwXVDICoSVExqdAWaN484yyl3GkncMR1AzJQ+LYZ8JZOssz9FZXAiH3nmBAIVe6jcnCjGcjynFIcQqVXSptuEreS77voinWhTp1HJrxXiiP8AFkkk8qWkcYfMkemQAMEuTHK6xyhvLp0jmPgN9VqUjMi16+lHi54TZa4DqvLptDXLAczSq+YrjZQBhVUbLnPXcy1jdWtveKrzxhbeB2bWw1vdTyAPI2+TJpjI0gEjm4GBgH34stbLjEItZjLA+rMLywyRHmYPucxQHyM5Trj02I9NgcLHC0Y04/8AX1OVUk5SbZVYPo9g4ZBBxT2p5LhXid31gxzLMUR0QYycoz6TnfvtsOhcTvWjKxxJzZpCVjTOF8uNTyN92NcqSdzuoALMBXOvBf0Xql0HmuWvIbXUkash5PtBOGCKxYME3yRtrIHVGFdG8LpzJLi6OCXlaGM5BxBbO0eBttqkEzn94egxZaUpeQTcV5nLfpC4xbwXQR+becRGN7ULbiE4yiK6K0xxkHSXY79R0rb4L4quZntjdxPb3ELCG7kkjVQ9vM6tG2g4YFpIhGWA0rrc5GoAVzwRxePhnH7k8VGmRjIOcVyEkkfXr9QrrnzDs3oTizeLvFttf39pyYGvLZXNvM65VJXuQpjiUlk1aWjEh1HSMZ2xmsVqUatNwls1Yim07kt4vslvLESRqJeWRMmY8l0GpXChhnzIWcbebSnqK5skACBVwApzGRuNJ3/iMEr8Riuo2c97bxlrmEyRKPI0UkTzxohO9ySyI3lx50J2XJGSap/F+CySPz7Sxu4oGUuwZY8MW82qOEMZEGMkhc52wg3z53AYfEYfNQkuyneLvdW7v4j0XDsdRpzy1Vo/b9v0IU9QQSMEMCDhlYHIZT2YdjXUPC3HDdW+p8c1DolwMAsACGA7B1Ib4HUO1cuDDAIOQcYI3Bz0x65zsB1rovgngL28bvLlXm0nlnqixhgur851HI7DSOoNUuMxpvD3nutu/wAUdjjCpPJJPtfVfzYslQ3i46bOSZRl7cpcJ66oHD4BG4yodSfRjUzUf4iIFldZwB7PN1/4L15fAzcMTTkvzL6nnaqvBl6Br7WrwwNyY9Yw2hcj0bSMj9a2q+uHFFKUoBSlKAUpSgFfDX2sU02kfGgOR+xcme7tu0Vw5UDtFcATpjPYF5Fz6qasEPGV0jVkMBvgZz8R/wC9YfFtmRfxyAZ9oiMZ+MsBMi/qjSY/dNR8kRU4YEH41okrM9DhpqtRjF7o2+W07s3ugYGTv06fx71k8JcF5Ut3ISWzMY09FiAErBRnYcyV8j8tY+H3qoCrbAnIPxxjf9BW9wGySeC4jYh0N1NrAJGVkkEwU4wd1dM+oPpWOhWxildK2nQy8SnBltJGZWiWRxqyGVJnTREdW4XzcxM5HmZR1qQubVZFMcih1bYqwzn+HYjsRuD0rS4RGNLWcoUvCgQqyjTNbHyJIF6FWA0sOzhgexOU+G006dc5T+7NzLox6e9q09tOrHwrDaKCTPNlw1YkItnKdFDF2l0LGxGlQ7EAL5hjseucVr8N4FLAgjivrlFDM2NFswzI7SNsYc7szHr3qVjhCAKqhQBgKoAAHoANhX3Pr07/ACHXesZn0M5F1IXjHAXmIa6t7XiSrnTqQQ3CjbZWy0b9DsTGCfSsnhwwyys0US2wt9UUdrpVHh1ka5JEA2aTSApBI0A75dgPXBOJXDEM4jeFyQjxI6HAXIkKu7ZRyCqkYPunGGGJ8KM6sDOMZwM6QcgZ64yScdKzKbSsyMYJu6MV7YpMhjkGUJUkZ2Oh1cBvVSVGR3GR3qv8YFwkMt687xPFqdINY5HKRsBJlHvvIoyWzlWdQuNO9jurgRxvI3uorO2Bk6UUscD5A1FcUs1yZ7i5ZbVAkrRMqBAyaSpL41lcqG5X3n748lRg2SqJEZZcAhjv7xxGpdZwUO55fMgidtAJ0qS7SMSoB83ptUzWjwqNtLyyLpknkMrqcZTUFVEbHdY0jU/mDVvV834tXVbFTkndXsvkX6KagrionxInMiS2xqN1KkGPWMtzJie+BEkm46EipYD0rW8Ixe1XL3mxhiDQW35zqHOmHwZlWNT6I34t7HA8G8RilLpHV/b3NeJnlhbvLmK+0pX0s5QpSlAKUpQClKUB5d8DNaDNk5NZrt98Vr0BEeKeGNNbnlfbRsJYf+LGdQHybdD+9VdvOIJNBFJH0k86juq4IYH0Ibyn4g1f7eHJyegrm/iPhnsl8y4+pu2aWI42S46yxZ/P9qvx1j5wmtC/w+cVWSlszAMk4GSfQbn9KkvC94Yrtonyq3CgqCCMXESkEY9XiAI9eSfhn3wVgqSMAWb0XGogLkBckbk5HbfFaM7PeRq3MSHDgjlozyxyIQcMzlNLqcEroHpkg7wp0nPYv8TxlOEckvl5kp45tci2njkMUsU4USJjUEmVk04OQymTkkqwwcds15svGrKMXMDE/wB5ajWrfOEnmofgNY2O9bEM63UTwTeSXSNYQ9sjTNCfw6gCO6sNLfGvXHDSh5ckrR3BI0yOx5Eo1DJiiyIzlcjlYDKe5GHMctuzLoc+lKlJX116otM/iyHTlUuJT+FbWVd8dC0ioi/MsKjbCd72SQSoq28ekGINr5kjecLM+ACoXQxQDSdagl8Gou48PWwIM0bzSE+XVLJznbriNFdVH8oVV6nABNWvwxwU2tuI2ZndmaRyzlzrfHlDsSWCqFQE9dOe+KjpFaEpwWxtE1lgk7V5mjx8q1ru7WJDJIcKMdiSSTgKqjdmJwAo3JqNrkG8pi8US/2doVOJLjMCY6jmKQ7fJI9bn5AdSK04OAQIylEOIzmNXlldIt9uXGzlEI7FQNPQYFR873DzC4DIjhSiwSLqjWIlW0tKvmWRioLOoZdlXSwTU0rw3iKzKSAUZTpkjbGuN8Z0tjY5BBDDZgQRtXnPxDDG0IxlG6p21ae7feRwtejXk0ndo26Ur6q5OK8OtTp7ENxuR5pI7GBtMtwCZHHWC0BxJJ8GbPLT8zZ2xmr1w+wSGJIolCoihVUdAqjAFVn6O7bXFJfMPPduWXP3baMlIFHw0DX23c53q3V9U4Zgo4PDqHV6vz/Y41Wo5yufaUpXTNQpSlAKUpQClK8yHY/KgNB2ySa80r3EMsPnQG7EmABUV4p4NHdWzQybasFHHvRyKcq6HsVP+Y71MVo3LZY/CgObcOjmLOjAJPCQsoDAdRlXT8jjcfxHasdyZFkMgyZBhXQneVB0U9tYzlG/hnS1W7j/AABpistuVS5jBCMw8kiHcxS43KHrnqp3HeqhJxPnO2qNoZYsRzROQWjkAJ94bMpByrjqK1O8O1E7GHlHGf2aq3RIIVmSOWJyPvxSqPMhOxOD8irxtscEHcbb8XFlYcq8VFLHALKDbyntpLZCt/u33z7pbrUBwyXlzmP7s+XX0FwgBcf8xAH+cbn7xrb4pxBkjmEMLXEiRktGqgoAVLATFiF3Hm5Yy7DouCDXRlGnXpcxuzPLyVfBYl4dK6+3eWW24dFF9nFHESN9EaqSDvuQASP6Vsm6WNS0jKiDqzkKo+bHAFUm24GqpGYLq5EZ831Vwyxyhl2ZFXyoM4ICDAHl7bOHWkeuQMRNNFIQZJWMkuCoKk6idJGpo9ShclPXaqnwcm1d7lr+oQSbitixXPipXXFqhnz+0bMduMHH2hXU/f7JW+Y2qPKsza5W1uPdwNKRgjGI0ycZycsSWPTIG1fbq8VFLyNgZAycksx2CqBksx7KMk1FPdyydzAn4VI5x/fk3Cfux5I/H2q1y6OGV3qyvS+L4hJxgrR9vUkLviEcOOdIseegY+Zv3UGXb+ANaovHN5bmKCcMwKuZY+Ur2urzbSEOWicrIBpyFL9mrWht1TPLAUnqw94n1Zz5ifmTWzxDiUkkWFVeahEkTbj61M4yOmHBaNunldqoY2u8TRlRsrNPc7FDgLo/3VK8l3aFpr3F7w+da1lerNEkqe7IquueoDDOD8R0PxBrOK+QWdKdnun9Dp/5LQyfRpcq/CLPSc6YVRvVXjGh1IPQhlIqyCUZ05GcZxnfByAcemx/SuexcMuLWWSTh0sKLM2uWC4R2i5p6yRlCGUnAyvQ9dulY+EWksXFreeeTmz3azRy6AViSONEkjWNCScKVI1NuS5r6fheLYbE5Ywl2n06nHnRlHdHSaUpXUNQpSlAKUpQCvE3un5V7ry42NAR1ZIPeFY6LKAw3GT0Gdzjrgd8UBJ1Hy+8fnW+DUfxGZY8u7Ki/iYgD9TtQGS1HmqjfSDYCK+t7hRj2hWt5D2LoDLCT8fLInxBH4amE8bwE/2ZZbs//jRlk36fWnEWO2dWBvnFRfiWy4hxFYl9mitVinWZWmudUmYyQAUiRlGoFh77bH1qEmrWZtozdOpGa6Mr13E7IDEVEiMskZYZUOjZ835SpdSO4Yit6zvXhiWNCMLuXx53cnLOxz7zNlicdT8q304DPFnm26yjsYbgH5+SRY/1LGtC90B9K6lYgkxSKVcY7gH3l36qWHxrTrl0Z341sPWr5ra7ampwHhcMduffiVHmEginkRWWORzllVve5ejJGCe+ayw6Vs4RGuJo01oMYAdyZJIyepRizKRv909VFazxH2S9VTgyTaB33uYrOM7fzn9a2prhAxy6Ludi6gjf0Jq3VnaMMvccTBYWEq1dVHopWRh1mRhM4KnB5aN1hRvUdOYwxrb+UbA52bSIsxAXUQrMEzjWyjZc9snAqQsODiVM6ids/VkELn1IzWnLA0MmAdxgqw9D8P1GKqycnLNI79BUoUHRpaWRJNDHLEGQABk1owGCAV1DP9Mg/GoNT3r3FetiSLYKG1AAY8k2XwPhr5wwO2BSCEuwUdScfLuT+lRnq9Dbgk4025skPCUuBNB2jfmptsIrgs+B+7Ks4+RX1qfqneIPDSCW0lEs8eJuQ8kLhHVLhSqnOPdWURkg7YY+tWgeDr5WOjiKspxgT2UbuP5keMH+IrzHEPw/Ur1XWpSWvR95x6mIjTm4206GzitTwontV412u8EMbQQttiWRnBmkU91GiOMHvpfGxr2v0fPMum+vJJ0J3iijWCJx6PozIw65BfB9KtttapGipGoRFAVVUYVVGwAA6CrvCeCfBz5tVpy6W2X7lStiOYrLYzUpSvSFUUpSgFKUoBSlKAj5UwxFUu04ZHxCWW6mBaMNyrUq7KUjiY6pY2UggvJqwwPuqvbBqc8aXZbl2kJImudSll6xW6gGWQ+mFOhc/edfkcc09vEgt2XCaAix8mRlZAAAq4QhzgjKjJ6kjY1qqSa0RlGKDwk5XA4hxALvtzojgHsHMJf4Z1Z+NY7zwxYW310yNNISEVp2e4ldz7qRrIWJOxIAG3mOwBNYbOzsZJNUPlKfWHlNNEq6WDE6VKoGBI1LjO+GGK3beMyzG5kGDgpChG8MR653Pnk2LdMKEXs2alaty1eTJpXMct7dNkJHDCMbc12kbOe6R4QbYO0hrKt3dAfawf8Adn/9RW6VzXgwiub8ZJ7mzIaHtV3uWa2f0HLlj/rrf/Cs1ny7uGVLuJMRPpcFtUauEVy0cmFKldWCcKykH0zXziEpQKsWOdK2iLIyAxBJdh+FFBcjvgLkFhWOSwRinD488mJQ9ySclwxJWNznJaVg8kh7rkH7QGruHnKpHM9iEtGQ/APBqSxSS3DyywTScyGCRsAxAKkTTFQrOSqIwDHby5BbJqfkto4I8RWwYavchjiG5+8QxUdtznNSd3MTnTgnBxk4BbG2SASBn4H5VFSXtwmM2wkz/cTBmz8VlWLbruCflVjNKWpjYj2bhjb3EUULk5Jlg5Tow/FLpAByOofHoTtWbifg8ZzDNKp7CZmmTucZY8wDfs+B6VIr4nttJjncQN7rRXJVGOQOxJVlIPVSVO4zkEDVk4FpwbRhbsNsaWeIpvsYtartsQRgjA7ZFZu/IzGbi7xZTry1liuUWSJlMkbqGXLxuYyJV0MADnSZyVYA7dxvWe3nKOGHVT0P6EH+tWbjqyLaQyzgCSG5iZhCfKytN7Ox3zgGOVmIztuM7VDceUCUY97T5vnnbPxx/lWXqsx3uHYh1L05ow+JOJLLZzoqtrMZZc4wskeJUOe+HRT0ro3COIrcW8U65CyxpIM9cOoYZ/WuXqcEE9O/y71JeAuKXlvZpELQXMETSRI8EyiYcuZ0w8UulT095XxgjY71tpyvuVOKYdU3GUep0qlVUfSAvQ2XEQfT2GU4P7wGn+IOK3PC/in23nkQSwrDLysyFPOyjzABWOCp2I7HbOQwG445PUpSgFKUoBSlKAVrcRv0gieWVgiRqWZj0Cgb1sGqZev/AKSvOSN7O0cGbri4u0OVi9CkRw7DoW0jsaxJpK7B94BbTMsvEJYtVzcAaImfTybVTmOLUdQDEEyN6u2NsbZ5by7QajaKQ33Y7lda98SalVT290tv+tSV7xKSN8C2llTbLxtF1J/AzhjjqcfwBrWHiBjkGzu/gOWm4+BEmB8iQapXlJ3sT0NPinE2Dxq0cuhk1ErG8nnyNMZCBsY8zEnbYAZyaxniGNxFcn5W0v8AmorPJxzbUtreFd9R9nwUx18jMHf+RWB7E18PGd8ezXWT7v1Iw2Bnrqwvp5yvwqE6KnuvcynYwJxts4Ntdj4+znH+OayN4ghU4kZotwPropIxv08zqF/rXo8eXAPKuNOcO3Iccs5x5gcMcHroDgdelbVnxNZCygOjKAxWRSjFGLAMFO+CUYb4O24rRLB0+5+pLOzQs7sKJL2RScry7dPvcpmAXH5530H93lA7qa3eE2TRR4dtcjsZJWHR5WxnH5VAVFHZVUVhH11zn9nbn1965K7/AP61bH7znulZb7iJQ6I42lkxnSpVQoOcF3bZQSCB1J3wDg4s6RjlRHxPd4JsryeVj7wk179MaSvTv1B7Vhg4/wAt9NxBPERsXETPBn8sqZ2PYlR6HB2pDxmRcF7ObPfRJA4H/wDUMf0rPH4tt9QWRzbseguUaHJBC4VnAVtyNlY9aipJ6LXyZk2o+IpPHmJta5KtsdiOqspGQdwcEelaCcEeLQ1q+nSfsZXYwmPSRpXZmTBII07DGMYO2Xinha3nLS6FSdgpW4QDmKy4KOpOQcaV+YGDtXiNbyAjUwvUOc4WOKZG6jG4jdTuN9LA497JxJd0X8mYPHiBJJeGXSyrypOTLsj6hqRWKsjYBwcAjIB9RVLE/M+sG4fz59Q41D+hFdF4VxiK5XMbAkbSRtjmRNkgpKmcqQQw39NiRvXITFIlvAWXUVjEBUStGEnMkcCTalB1BGUgg9jnfepwjfR6anSwFblZ5JX0RY+GRq0yhtxucdiQCQP/AJ6VZ/C76ZruPzbyJOCTtpnhVSF9AJIZf4mqjyXChiGwMHXpIGfxD0yd6lfCvED/AKR0u2WltTjJAJEEwYYHf7eQ5/KfQ03i4l3icM0VUT2LH4ju2CLDC2iWclVbvHGozJKB6quy9tbR561zbiN9c8KlmWznKxo4litnRGgaKVWkcM+eYrDk3LE56BMe9mrvb3yu097IcRAMkZP3baAsXcfvurt8VSKqHDZvxDiCxOv2rlphn3IV5bTL/ALa2g+KzHbUa10ZSdRxWy+pwrK12dj4NxH2i3im0lObGr6W6rrUNg/LNbtfAK+10DSKUpQClKrfiDxI4f2WyUS3RAzn7O2Vv2k5HT1Ce83bbegPnibikrt7FZnE7jMsoP8AssB2Mn/EbcRr3OW6Ka27HhK21sILULGEUhNQJGrrl8EMxJySc5JJNYuCcEW0hYKWmkYmSWRscyeUjcnJCjoAq5AUYHbNYZOPTYytjckKfNloA234F5p19uhA+OdqpVJObtHZE0rGVeJXIGXtCfXlXEbHP5Q+gEfMg47Z2rxHx6TJV7O4V9iFUI6lSM55ocRAjcFWYHI2yCCfh4pd4J9jBBzoX2mPmAg7c0EaFBG/keQjpg19biF37otF19mNyvIxpz5m0c3OdsCIj81Yy+C9TNzy3H5sECwui3oWtgNz+Pn6T64G9fJvEgAy1rd+UEv/AGf7MKd99WH9fqi+R0zXqLjkxyDY3AYDzYe35ZbvodpVLDvnSNiMgHIH2PxZb6ghZlk1BHQxsTE7NpAlKhkTJ2DFtLZBBIINYy/+fcX8RZ8btppeVG7FtyMxyKraNJbQ7IEYgMpIUn+hrzxqTkqOUFNxMRFFkdW8zAsQM6IwZJCPQN3NSktkjSJKygyRhlRjnKiTTqx230r+lRXBv7RK143uYMdsNx9TkF5cf71lBB/AkZHvGsJrdbAyzJHZ2uwaTSAqqT55pnbABPTVI7ZJ6DUScAVrcNsjEnmbXI7F5H/HK2MkeigAKo7KqivM8vPuif2dsdKejXLL52/5aMIx+Z5R1XbczXOxdV/4epsgup9r4RkEHcHqD0PzHQ19pVBOxMjU4KIt7VjbHOdMYzAx29+3JCdhumhvzVI8K4yztybhBHMBkaTmOVRjLwscEgEjKEalyM5BDFWgGD3YZmCw2aNI7EjAmkjKgE9tEJdm3H2qV0MNVnN5Jao1ySWpJ8VkigDXRjDSKulSoHMkLsgWMHvqYRqM/Cufr4Vi5YWQyBzhpXhmkTmy51szKDoPnyw8vpV68TQW72rSXCc2OMc1dLEHUBhWjcEYPm2bIxnOar3+phRXeW9ubdQMlY7ktFEozktLcq7H4t5B+UdT3MJUhBPmK5SxFKrUty5WMD27tnN1ckEEYDxKd/zpCrj+DCo3i9vBbwsFY28uC8bxgvc8wKwDgHMj7Mykk40s269ROcJ4BBPFrS9urqNiQG9p0jUpIIzCkbdexP8AlUzYWFvasFiRIGmbGQPPK4VpDqc5ZjgO3mPY4qzPFU0mowNUMHXk06lTRFQ4/wAZC2NtEiR7xRyNHE4ki0RlEiiVxsyvMYUyM+VJd9smW+iXgoWF7sks0x0IzdWgjZvP65lkMsp/eX0qpeJ+DGaeE2sfKF9LypVUDMV7AzxOzEY6RNO4xnLIHG5yezWdqsUaRxgKiKEVR0CqAAB8gBVOjSVNaF+UtLGelKVvNYpSsF7epDG0krqiKMszEBVHqSaAp/i/xTOl2LOIPEhhE0lzHGZpEj5hRhFCBnI2y+HC6hlemffCOPcLtIhHHdQRBvO3NlxLI7dXlMhDlj3Lb9tsYqqcd8WpccShmU8iJbeVUea6e1aVTJD5lCozac9FcDVgttpFXPwxxmKdCqypKy7+WczYU4HvlF/TfrVTE1FGN3sTitRcfSJw5Bk3tud8YSQOxJ9FTLf0rBN9IVv+zVnGQNTPFCu/fM7oxA74U1YXgU9VU/NQf8q8paIOiIPki/8AlXP+Jpr/AFfqTysqEv0gZI/tXDIBvkNd85+u2y8tR8fM1fH8agny8V4cB/wgf6m7qV434uhtXEZimd2OAI4cLsoYnmOVTABGSGOMgddqiV+kVi6p7DKwZtKhJoXkY9do84OBknzbAZNWoQrVIcyMHl+VvoaJVqcZKEpK76X1JK28RXGcKtrdjcj2W4CSadORiJyykk5/agYqStuMwXLGBwVkUhjBOpWQctgwZVOzKCqnWhZem9a7QW08ZkuLQLoJytxbIWUjuMBwwweqEj9CKpHiAQM3It1fC+deTczRG2AJIkKzRNHF94Bo8NjOAQDiNOWdtPQ3WfQvniGUyFLRGIa41ayOqWy45rA9i2pYgeoMmRnTW1e8YtrUKs00MAACqruqYGMAKpPoNselcjtuJ38khl9siuV0rHJ7M2ZtKaig1Bogd3ZsBo9Z7HoLB4TidsPasY0ZtJb/AEWg1MraSJHWYyZByCXIIwa2yilHToGpR3RKPLwxWJ/0m0SO7Sctb7QmtyWbSchgCxLYDYyTtUrHwW2nH1F3cEgZzDxCVzv0JBkYf0xX2WC+GfNazb+UHnQ7d8nMwz/CoviVnGxb2zhuoYI5sccc/lxnqgFwPTZOtaObfpfyafsYsTEnAJ13iu3PTy3EUcinB9UEcgJ6Z1HHpWu3Enh/2yMQj++V9dvn4vgNH/zFC9tRNaXDnDEjh962pc5hlYzIpBIIeKQi4jwcDZwBjpUtb+JgGWK8QW7sdKktqt5WPZJcAZP4JArHsDUHCnV0tr5Wf7mbtHnid7yYmk06yMBUzgySOwWNAe2pmUZ7A57VIcG4f7PAEY633eRwN5JXJZ2A67knA7DSOwFakPhOFJUdTIqRsXSDUOQkhDLrVCCVwHbCqQoJzpyARv37TAKYFjcg+ZZGZcrpPuOAwBB0ndSCM9OtKVJU1lT3Mt31I7gvCLPls1simKZAGjyxjKHVsYWOF95lK6RgDTgYwPVt4PtUIPKL6fdEskkqpvnKJI7Kp+IAqMmjtjIWuLWS0nL+aeFGAOrKgm8iUZVuhDkYOMgeU1OcI4Y8IZWneWP9mJBlkXUzYaUks5GoLkn3VHU5JtSulo2RRDcWuktb+IrnF0cToOisCkUU5/CS7Rwn8QZT+zrS4rqSC9jz57c+3QFskgZecDrnaSK4jxt5GUdK1eK3KSxe0TZEN1PGWkIJWGytiZoSce6JGj1au3P3OwqL8WeMxO0icP0TtLCLTXqKpzbmQ4WPbLMF1NnZVznPatlN5voOhI3Q9o4mltADpae24lr0+VI0RlbcdDJy4lx31uexB6aBUH4T8KpZREBmllfSZZn96RkUKo22VFA0qo2A+OSZ2rKNYpSlZB8NcN4vx+4uryT2nkryZCI7WQueQUJAkMflWRmG4kywGfLiu5VocT8P21zg3FvDNp93mxI+nPXGoHHQVGSurEoSyu5xZ7ibW0i3BiZgoYwyyIGCZ05HMPTUx+ZJ71lHiO6TYXpP79z/AOasa6v/AKicP/8AsLT/ALrF/wBNZoPCFknuWdsueum3jGf0WtfKdrX9ja6sW7uJyyHxbfEf7Up/dkhP+No1ZYPGF+p+05g/M0Bx+lvH/jXSW8DcPJybG0J+NtF/01VfGY4RZLy/YrFrhxlIjDCmB+OR9ICIO5PXoAaxyE9NPQw6sFrb3KpJxea5mkkuCCU0woFAACgCV9gzDJMkYJH4AD0r5w/jE0F4zQrqxAg+wWTAeSUtjM8RXVy0BwGzoHTG8dweaBEjhifWDqAdUYRvIPO4V8ac7nCgnAAHXrO+F/C8N/xF1uIhLFBbYbLMMTSyhkHlIOQiucfmFd6vCEcCqaa6XPK4aUp8TdSUXZp2v3bJm5feO7srpEPX0guVYfJonkqDt5+erCclnmvoUdJGYuyGa3AQq4EhXl69mUbFviT0hPoo4WP/AKSM/NnP+LGpXhng6yt2V4LSCN1zh1iQOMjBw+NXTI61wY0Yx2PU8xLZFT+kfgUFukN5DEsRjmSOUxqFVraZtDCQLgEBirAnoQPWqjw/isVrxCZ5FU6ZFfP9mVubyoxIFlmQdxviYHJO2c57bdWiSo0ciq6MMMrAFWB7EHYiqlL9FVoBi3ee1H4YZiY/j9XIHTf5VKdNSMRn2crIHjviVnhlmtri9hkVdaKbZJLc430a44pE3AI1FzjrnFaXhrx9eSTLExt5dSFkM31LOygHTrQFNTBgR5APK3zrR8Z/R9LY20t0JIJgg3PJaCYF2EYIeFwGxqB8w3xVTcqkkSscAFkXMImBblFFBiKnVnJ7fpVWVKMWo2R0sNQhUw9Wf5bWfdqd9veFRXCr7RCjEAEBwCyHY+V+oIPdSOlRk/hpwhSGctGRgw3a+0RFdvLqYiXG33nYb9K5jwzxM6+W2uovgsczxbk52iczRjJ7LGKsFv48vI2+sXWMjZ4VbbG+HiZXHzMB+VVuTUjs/UpumyWt2v7LOi3aSIDPJSXnRggAnkuwW4jzlsRlJVGBjTU1wvx1bSnRJrtZdvqrtDC+T0ALeVu/uknaoaz+lGJtnj84xlYpYy2T25cpil/8G+amJfGFkRonflg4XFzDJGhJ7ZlQIf1NTcp/7w9DXlsWF4wykEBlYYIIyGUjBB7EEVWfEEMNpaG3tglu11IsKKnl0vcMsTPGgIxpXU/lxuCepOfH+q1lNGz2qqM7ZtJdKkr2Co3Kz23FRXh/hAtuIuhjKmS3URFooEyIZDrAaJjqbEqFicMQBnONsqolFtXuuhgzeMb1I4kh92PHNkA+7a22GC/zOIkx3AcetRX0d8La5vjPMCfZ8yPnJ/tk6jy578mHSnzYem8L4l4xzZHkALh2VlX8cMMhjtYwP99Prlx+HPwNdX8G+H/Y7OOFiGk3eZx9+eQ6nb9TgfACrGFpZI6/xk6jtGxNivtKVcK4pSlAKUpQClKUAqIuPCNm85uJLaF5mABd41ZjgADqD0CgZ+FS9KArnjfwn7fbCNH5MsciyQy6dXLdD+HbIKlhj4g9qkeBcCitIRDCuFG5JOXdz7zu33mPc/5ACpHFfaX6GLK9xSlKGRSlKAjfEnA0vLSa2kOFlQrkdVPVWA76WAOPhXEbnwbfrKYjbTmWMhkntwugsp8skcjMoB76Dv1+FfoCvmKhKCla/Qs0MVUoKShtJWaexW+FcIN5ZxHi1pCbgppdWVHxudwd9ORhsA7E1pXf0U2Z+x51qc5+omYL8uW2qMD5KKuWKVKxXTa2OZX/ANF1yFxHcw3A/BdQ6f8AxR5X0/Zk1X28J31tnFnLGBk6rG4yDjqeWGjPxA0sT6V2zFMVHlxNiqzXU/PVxcLE45pEUnUe12XLkGe/NVYX39S5rcW9mlVNEkjhGOg218X05VkJAnR99LsuBKBuPQGu7vEGGGAIPYjIP8KguI+AOHz5MtpAWbqyxhXP864b+tR5fiS5qe6OefRrw1b289oC4gt2yFI2EygxQR9weTEurY+/Lmux1ocF4FDaQrDbRiKNckKuepOSSSSSfiTW/WxK2hpk7u4pSlZMClKUApSlAKUpQClKUApSlAKUpQClKUApSlAKUpQClKUApSlAKUpQClKUApSlAf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CS"/>
          </a:p>
        </p:txBody>
      </p:sp>
      <p:sp>
        <p:nvSpPr>
          <p:cNvPr id="14353" name="AutoShape 28" descr="data:image/jpeg;base64,/9j/4AAQSkZJRgABAQAAAQABAAD/2wCEAAkGBhQSEBUTERQWFBUWFx0YGBcVFRsdFxYUFhYYGBwcFxgfHyceICAkIBgVHy8gIycpLC0sHR4yNTAqNSYsLCoBCQoKDgwOGg8PGiolHiQsLCwsNCwqLCwsLCwsMCwpLCwuKSwuLCwsKSwsLCwvLCwtLCwsKSwsLCwsLCksLCwsLP/AABEIAPUAzgMBIgACEQEDEQH/xAAcAAEAAgMBAQEAAAAAAAAAAAAABQYDBAcCAQj/xABJEAACAQMCBAMEBwUEBwcFAAABAgMABBESIQUTMUEGIlEUMmFxByMzQlJikUNygYKhJFOxwRUWNGNzg9KSlKLR1OHwRFRkk6P/xAAbAQEAAgMBAQAAAAAAAAAAAAAAAgQBAwUGB//EADQRAAIBAgQDBgQFBQEAAAAAAAABAgMRBBIhMQUTQSJRYXGRoRSBscEGUtHh8BUjMkLxYv/aAAwDAQACEQMRAD8A7jSlKAUpSgFKUoBSlRHEfFtpbzLDPcRRyvjCM4Db9CfQHsTigJelavEuJJbwyTStpSNSzH0CjP8AE/CongniwzzcmW2mtnaMyxiXQTJEGVWPkZtDKXTKNg+b4GgLBSlKAUpSgFKUoBSlKAUpSgFKUoBSlKAUpSgFKUoBSlKAUpSgFUXhVqpuuJ29wuoyTCVtQ2ktJoEjQAnchTHKnoD0q9VzPxl4zs47mG6jkYvBIYJisUvKkglYLInNCcssjBZANWMowzk7RkrozF2Z9guXls7O0kbU8fERbSah9rHYtJMCc9cpDE2dsn51Pwebi8WN9FlKW+HNuINGfnyZf+yarrvp42tv943DXigA6TE/DXgYqemeYm/7w+OLJ4TiMl3fXB3HNW2j74jtk82k+hlkmyOxU1jdpmdkWqlKVMiKUpQClKUApSlAKV8zX2gFKUoBSlKAUpSgFKUoBSlKAUpSgIDxLxuWN4re1jWS4mDspkcrHGkYXU7sFY+88ahQMkt2AJqsWlwtvwBTJAZEjtCskOM5ZVZXDgfd1hssMkDJ7bTfiqUQXtpcucRYltnYnAjacxPGzHsC0ITPq61pC9NncPAYZZo3zOqwRami50mHSRMjytIXdW9GcHATJ1zu2TjZGK28O2kNvHNecudhEim4u9LgjSMCPXlVXfZUGT31Ekn3wyCO04nAlsgjhvIpWeNcqnOi5brIIyPKSrspAAz5cjy178KeE4baGE+zwpcKmCyopdcknAcZ3AwCVO5BPeo7xtxCWG5sZrcRM49oxzWOjS0URJ8uS22+B1qMG3OyJTtGF3odIpVS8BeMXvfaI5gglt3CkxBgjo2cMurf3kkUjJ3U1ba3NW0NKd1dCq9x/wAWiGQW8Cc+5I1csNpSJDtrnk30L6AAs3YGvfi7j7W8SpCA1zO3LgVumvBJd++hBlm/gO4qD4RwhbdCAxkdzrllf35pD1Zj/QL0UbDvnjcV4pHAw01m9l934FijRdR+BieLiL5L8QEZP3be0j0L+60hZyPn/SvsVzxOHdLmG8G3knh5LHGfdljJUE7e8pHy61J18rx0fxBjVK7kvKyL3wtOxig+k63VXF6r2UqKWMc+POqjJMEi5WXrjCnOe1cv8QfS1fXDnkv7LF91Iwpkx/vJGB3+CgAfHGT03iPDIriMxTxrLGeqsO/qCNwfiCDXJeO+D1tJuW2t0YFonZ286AjIbBHnTIBx1BVgN8D0+B41HGLK1lmvfyN2CwcJVsk9b7XdkRTeJbxm3vLssewuZcn5KrAf0rqn0ReKJ3Z7O6lMrBOdE7Es2jUEdGc+9pJQgnc6j2G3N40VMBQF1beUddidz36Hqe1TPhG0ne+VraYQPHBITIYhIMO8SadJZRncsCSfd6GuisUqfam+yt7nU4jwynTw0qiSzJrbxO+19rn8cfElOocRRzj3ZbKPQT/I4YfqflWxD42urfe/tlaLvPZszqg23eBgJQoycsur5d6zQ4phK7ywqK/p9TykqU47ovFK1uH8RjnjWWF1kRhlWQ5BHz/yrYzXRNZ9pSlAKUpQClKUApSlAa99YpNG0UqB43GllYZDA9iK5r4l4InCBr4fcPFJOcLbOizJM6AkYaQho1UHd9eAD0yd+pVz/wCkGzSXiHD0dFkAW6coyhhtEgBKkEdSP41mKzNIhOWSLl3GvacWgubVX4lNCjK7xywrMVt2kilIB5ZOuQEGM4JIOR5a88bmF2saQo8CROGWZ0EbBQhQrDAy6sFWK5kVFGAQG04rJZ8MSM5hhSM+sUKq2D8VUHFYZuJRq/L1a5f7qIcyX5lF90fmcqvxq5HBwg805HMlxCpVWSnHV/Mw298nDrqK40lbUxezTFcnlYk1xSv1LDLyKzerZOc11BHBAIOQRkEdCD6Vy2bh0k1zZxXSgW08jo0CtlmZITKnPcHDDKOTGnlBC5Z6univjosrXEQBmf6q2iA9+UjCgL+FdiewUVWrShmbjsX8PCpCCjU3K7Bce1cQubk/ZwZtIP5SGuHHzfSmfRD8akbu8SJC8rBFHc+p6ADqWPZRknsK0+E2aWdtFC0i+RcF2bGuTDSSNvuckSP64BPY1h4RxW3P9tuJAhDvHDHJs8KA42hI1mWRcOdidDKo2zq+e/DS4vjJ1HdU118Nkl5nYUuTBLqbcctzJgxW2hD9+6kMZI33WFUd+3R9B3G1entb0DZbSQ+nMmj/AKmN/wDCozw1c23trwRRraXEYLSRojqtzA2dLMsiI2tWKtll1DJwWVji4iu9/R8HTWXl382/1Ncakpa3Ky1/PDg3kCRxk45sM3MjQk4HO1IjICcDXgqD105r54l4L7TbtGMCQHXET2lXOAT2DAsh+DH0qWS2nZiJZIJEbIeEQsPqmBHvlyScHfUukjIwvWo/hgMbPbMxJhK6GO7NbyA8piepZdLxkncmPP3q5PEuHRwmXE4bSzV1rbz+zNtKtK9n8vM4ypZ8mPCpqDAuDnUCNQCjG2rIJz11Y7Gr19GSMXumYAFRFHtnB+0kyM7jIZNj3Bqpy2LwNyJRpkQYI/EBtrX8St72oeu+DThPEmtpw1sUV1B5gIyrodtMgBBJ1ENnOVxnvg9bF03iaE6cOq0f87z02IpOthoypyu3ZtX38EvBnZqA1A+HfF0d0dDLypsZ0Fsq4HUxPtqx1KkBh6Y3qer5/XoVMPPJUVmcZpp5WrMhpOHyWsjXPD1AYnVNbDyxXI7lR0SbHRhsx2brmrrwXjMd1Ak8LakcZHqD0KsOzA5BHYg1B1ocKn9k4iBkiG+JyPupeourI9OagbPq6fmr1/AOKyqS+GrO/wCV/b9DnYmil2ol6pSlexKIpSlAKUpQClKUAqj/AEs8EjksXuShM1sNaOrMpCa0MikqQdJUHPp1GDV4rQ45w4XFrPAcgSxPGcdcOhXb470By3i/DLcTyZikeHUkMTNcyui3PmkP1bSklXV4l1HI1LjABzXu0URACECMDcCNQo/7IAHf0qO4UqyxQzuCZCiFss+BNHGISxjJ0a10FNWnIA67VZ7bgOVBdipIzgAHHzqvOWZ6HpcDRjh6d6lu1qrLoR0PCzdztK8zpLbCP2eRAuqJnExdtJGhg40Kcj7gwRUzw7gWiUzzSyXVwV086bSNCd1iRQFQHqcbn1qG1yWtwXVDICoSVExqdAWaN484yyl3GkncMR1AzJQ+LYZ8JZOssz9FZXAiH3nmBAIVe6jcnCjGcjynFIcQqVXSptuEreS77voinWhTp1HJrxXiiP8AFkkk8qWkcYfMkemQAMEuTHK6xyhvLp0jmPgN9VqUjMi16+lHi54TZa4DqvLptDXLAczSq+YrjZQBhVUbLnPXcy1jdWtveKrzxhbeB2bWw1vdTyAPI2+TJpjI0gEjm4GBgH34stbLjEItZjLA+rMLywyRHmYPucxQHyM5Trj02I9NgcLHC0Y04/8AX1OVUk5SbZVYPo9g4ZBBxT2p5LhXid31gxzLMUR0QYycoz6TnfvtsOhcTvWjKxxJzZpCVjTOF8uNTyN92NcqSdzuoALMBXOvBf0Xql0HmuWvIbXUkash5PtBOGCKxYME3yRtrIHVGFdG8LpzJLi6OCXlaGM5BxBbO0eBttqkEzn94egxZaUpeQTcV5nLfpC4xbwXQR+becRGN7ULbiE4yiK6K0xxkHSXY79R0rb4L4quZntjdxPb3ELCG7kkjVQ9vM6tG2g4YFpIhGWA0rrc5GoAVzwRxePhnH7k8VGmRjIOcVyEkkfXr9QrrnzDs3oTizeLvFttf39pyYGvLZXNvM65VJXuQpjiUlk1aWjEh1HSMZ2xmsVqUatNwls1Yim07kt4vslvLESRqJeWRMmY8l0GpXChhnzIWcbebSnqK5skACBVwApzGRuNJ3/iMEr8Riuo2c97bxlrmEyRKPI0UkTzxohO9ySyI3lx50J2XJGSap/F+CySPz7Sxu4oGUuwZY8MW82qOEMZEGMkhc52wg3z53AYfEYfNQkuyneLvdW7v4j0XDsdRpzy1Vo/b9v0IU9QQSMEMCDhlYHIZT2YdjXUPC3HDdW+p8c1DolwMAsACGA7B1Ib4HUO1cuDDAIOQcYI3Bz0x65zsB1rovgngL28bvLlXm0nlnqixhgur851HI7DSOoNUuMxpvD3nutu/wAUdjjCpPJJPtfVfzYslQ3i46bOSZRl7cpcJ66oHD4BG4yodSfRjUzUf4iIFldZwB7PN1/4L15fAzcMTTkvzL6nnaqvBl6Br7WrwwNyY9Yw2hcj0bSMj9a2q+uHFFKUoBSlKAUpSgFfDX2sU02kfGgOR+xcme7tu0Vw5UDtFcATpjPYF5Fz6qasEPGV0jVkMBvgZz8R/wC9YfFtmRfxyAZ9oiMZ+MsBMi/qjSY/dNR8kRU4YEH41okrM9DhpqtRjF7o2+W07s3ugYGTv06fx71k8JcF5Ut3ISWzMY09FiAErBRnYcyV8j8tY+H3qoCrbAnIPxxjf9BW9wGySeC4jYh0N1NrAJGVkkEwU4wd1dM+oPpWOhWxildK2nQy8SnBltJGZWiWRxqyGVJnTREdW4XzcxM5HmZR1qQubVZFMcih1bYqwzn+HYjsRuD0rS4RGNLWcoUvCgQqyjTNbHyJIF6FWA0sOzhgexOU+G006dc5T+7NzLox6e9q09tOrHwrDaKCTPNlw1YkItnKdFDF2l0LGxGlQ7EAL5hjseucVr8N4FLAgjivrlFDM2NFswzI7SNsYc7szHr3qVjhCAKqhQBgKoAAHoANhX3Pr07/ACHXesZn0M5F1IXjHAXmIa6t7XiSrnTqQQ3CjbZWy0b9DsTGCfSsnhwwyys0US2wt9UUdrpVHh1ka5JEA2aTSApBI0A75dgPXBOJXDEM4jeFyQjxI6HAXIkKu7ZRyCqkYPunGGGJ8KM6sDOMZwM6QcgZ64yScdKzKbSsyMYJu6MV7YpMhjkGUJUkZ2Oh1cBvVSVGR3GR3qv8YFwkMt687xPFqdINY5HKRsBJlHvvIoyWzlWdQuNO9jurgRxvI3uorO2Bk6UUscD5A1FcUs1yZ7i5ZbVAkrRMqBAyaSpL41lcqG5X3n748lRg2SqJEZZcAhjv7xxGpdZwUO55fMgidtAJ0qS7SMSoB83ptUzWjwqNtLyyLpknkMrqcZTUFVEbHdY0jU/mDVvV834tXVbFTkndXsvkX6KagrionxInMiS2xqN1KkGPWMtzJie+BEkm46EipYD0rW8Ixe1XL3mxhiDQW35zqHOmHwZlWNT6I34t7HA8G8RilLpHV/b3NeJnlhbvLmK+0pX0s5QpSlAKUpQClKUB5d8DNaDNk5NZrt98Vr0BEeKeGNNbnlfbRsJYf+LGdQHybdD+9VdvOIJNBFJH0k86juq4IYH0Ibyn4g1f7eHJyegrm/iPhnsl8y4+pu2aWI42S46yxZ/P9qvx1j5wmtC/w+cVWSlszAMk4GSfQbn9KkvC94Yrtonyq3CgqCCMXESkEY9XiAI9eSfhn3wVgqSMAWb0XGogLkBckbk5HbfFaM7PeRq3MSHDgjlozyxyIQcMzlNLqcEroHpkg7wp0nPYv8TxlOEckvl5kp45tci2njkMUsU4USJjUEmVk04OQymTkkqwwcds15svGrKMXMDE/wB5ajWrfOEnmofgNY2O9bEM63UTwTeSXSNYQ9sjTNCfw6gCO6sNLfGvXHDSh5ckrR3BI0yOx5Eo1DJiiyIzlcjlYDKe5GHMctuzLoc+lKlJX116otM/iyHTlUuJT+FbWVd8dC0ioi/MsKjbCd72SQSoq28ekGINr5kjecLM+ACoXQxQDSdagl8Gou48PWwIM0bzSE+XVLJznbriNFdVH8oVV6nABNWvwxwU2tuI2ZndmaRyzlzrfHlDsSWCqFQE9dOe+KjpFaEpwWxtE1lgk7V5mjx8q1ru7WJDJIcKMdiSSTgKqjdmJwAo3JqNrkG8pi8US/2doVOJLjMCY6jmKQ7fJI9bn5AdSK04OAQIylEOIzmNXlldIt9uXGzlEI7FQNPQYFR873DzC4DIjhSiwSLqjWIlW0tKvmWRioLOoZdlXSwTU0rw3iKzKSAUZTpkjbGuN8Z0tjY5BBDDZgQRtXnPxDDG0IxlG6p21ae7feRwtejXk0ndo26Ur6q5OK8OtTp7ENxuR5pI7GBtMtwCZHHWC0BxJJ8GbPLT8zZ2xmr1w+wSGJIolCoihVUdAqjAFVn6O7bXFJfMPPduWXP3baMlIFHw0DX23c53q3V9U4Zgo4PDqHV6vz/Y41Wo5yufaUpXTNQpSlAKUpQClK8yHY/KgNB2ySa80r3EMsPnQG7EmABUV4p4NHdWzQybasFHHvRyKcq6HsVP+Y71MVo3LZY/CgObcOjmLOjAJPCQsoDAdRlXT8jjcfxHasdyZFkMgyZBhXQneVB0U9tYzlG/hnS1W7j/AABpistuVS5jBCMw8kiHcxS43KHrnqp3HeqhJxPnO2qNoZYsRzROQWjkAJ94bMpByrjqK1O8O1E7GHlHGf2aq3RIIVmSOWJyPvxSqPMhOxOD8irxtscEHcbb8XFlYcq8VFLHALKDbyntpLZCt/u33z7pbrUBwyXlzmP7s+XX0FwgBcf8xAH+cbn7xrb4pxBkjmEMLXEiRktGqgoAVLATFiF3Hm5Yy7DouCDXRlGnXpcxuzPLyVfBYl4dK6+3eWW24dFF9nFHESN9EaqSDvuQASP6Vsm6WNS0jKiDqzkKo+bHAFUm24GqpGYLq5EZ831Vwyxyhl2ZFXyoM4ICDAHl7bOHWkeuQMRNNFIQZJWMkuCoKk6idJGpo9ShclPXaqnwcm1d7lr+oQSbitixXPipXXFqhnz+0bMduMHH2hXU/f7JW+Y2qPKsza5W1uPdwNKRgjGI0ycZycsSWPTIG1fbq8VFLyNgZAycksx2CqBksx7KMk1FPdyydzAn4VI5x/fk3Cfux5I/H2q1y6OGV3qyvS+L4hJxgrR9vUkLviEcOOdIseegY+Zv3UGXb+ANaovHN5bmKCcMwKuZY+Ur2urzbSEOWicrIBpyFL9mrWht1TPLAUnqw94n1Zz5ifmTWzxDiUkkWFVeahEkTbj61M4yOmHBaNunldqoY2u8TRlRsrNPc7FDgLo/3VK8l3aFpr3F7w+da1lerNEkqe7IquueoDDOD8R0PxBrOK+QWdKdnun9Dp/5LQyfRpcq/CLPSc6YVRvVXjGh1IPQhlIqyCUZ05GcZxnfByAcemx/SuexcMuLWWSTh0sKLM2uWC4R2i5p6yRlCGUnAyvQ9dulY+EWksXFreeeTmz3azRy6AViSONEkjWNCScKVI1NuS5r6fheLYbE5Ywl2n06nHnRlHdHSaUpXUNQpSlAKUpQCvE3un5V7ry42NAR1ZIPeFY6LKAw3GT0Gdzjrgd8UBJ1Hy+8fnW+DUfxGZY8u7Ki/iYgD9TtQGS1HmqjfSDYCK+t7hRj2hWt5D2LoDLCT8fLInxBH4amE8bwE/2ZZbs//jRlk36fWnEWO2dWBvnFRfiWy4hxFYl9mitVinWZWmudUmYyQAUiRlGoFh77bH1qEmrWZtozdOpGa6Mr13E7IDEVEiMskZYZUOjZ835SpdSO4Yit6zvXhiWNCMLuXx53cnLOxz7zNlicdT8q304DPFnm26yjsYbgH5+SRY/1LGtC90B9K6lYgkxSKVcY7gH3l36qWHxrTrl0Z341sPWr5ra7ampwHhcMduffiVHmEginkRWWORzllVve5ejJGCe+ayw6Vs4RGuJo01oMYAdyZJIyepRizKRv909VFazxH2S9VTgyTaB33uYrOM7fzn9a2prhAxy6Ludi6gjf0Jq3VnaMMvccTBYWEq1dVHopWRh1mRhM4KnB5aN1hRvUdOYwxrb+UbA52bSIsxAXUQrMEzjWyjZc9snAqQsODiVM6ids/VkELn1IzWnLA0MmAdxgqw9D8P1GKqycnLNI79BUoUHRpaWRJNDHLEGQABk1owGCAV1DP9Mg/GoNT3r3FetiSLYKG1AAY8k2XwPhr5wwO2BSCEuwUdScfLuT+lRnq9Dbgk4025skPCUuBNB2jfmptsIrgs+B+7Ks4+RX1qfqneIPDSCW0lEs8eJuQ8kLhHVLhSqnOPdWURkg7YY+tWgeDr5WOjiKspxgT2UbuP5keMH+IrzHEPw/Ur1XWpSWvR95x6mIjTm4206GzitTwontV412u8EMbQQttiWRnBmkU91GiOMHvpfGxr2v0fPMum+vJJ0J3iijWCJx6PozIw65BfB9KtttapGipGoRFAVVUYVVGwAA6CrvCeCfBz5tVpy6W2X7lStiOYrLYzUpSvSFUUpSgFKUoBSlKAj5UwxFUu04ZHxCWW6mBaMNyrUq7KUjiY6pY2UggvJqwwPuqvbBqc8aXZbl2kJImudSll6xW6gGWQ+mFOhc/edfkcc09vEgt2XCaAix8mRlZAAAq4QhzgjKjJ6kjY1qqSa0RlGKDwk5XA4hxALvtzojgHsHMJf4Z1Z+NY7zwxYW310yNNISEVp2e4ldz7qRrIWJOxIAG3mOwBNYbOzsZJNUPlKfWHlNNEq6WDE6VKoGBI1LjO+GGK3beMyzG5kGDgpChG8MR653Pnk2LdMKEXs2alaty1eTJpXMct7dNkJHDCMbc12kbOe6R4QbYO0hrKt3dAfawf8Adn/9RW6VzXgwiub8ZJ7mzIaHtV3uWa2f0HLlj/rrf/Cs1ny7uGVLuJMRPpcFtUauEVy0cmFKldWCcKykH0zXziEpQKsWOdK2iLIyAxBJdh+FFBcjvgLkFhWOSwRinD488mJQ9ySclwxJWNznJaVg8kh7rkH7QGruHnKpHM9iEtGQ/APBqSxSS3DyywTScyGCRsAxAKkTTFQrOSqIwDHby5BbJqfkto4I8RWwYavchjiG5+8QxUdtznNSd3MTnTgnBxk4BbG2SASBn4H5VFSXtwmM2wkz/cTBmz8VlWLbruCflVjNKWpjYj2bhjb3EUULk5Jlg5Tow/FLpAByOofHoTtWbifg8ZzDNKp7CZmmTucZY8wDfs+B6VIr4nttJjncQN7rRXJVGOQOxJVlIPVSVO4zkEDVk4FpwbRhbsNsaWeIpvsYtartsQRgjA7ZFZu/IzGbi7xZTry1liuUWSJlMkbqGXLxuYyJV0MADnSZyVYA7dxvWe3nKOGHVT0P6EH+tWbjqyLaQyzgCSG5iZhCfKytN7Ox3zgGOVmIztuM7VDceUCUY97T5vnnbPxx/lWXqsx3uHYh1L05ow+JOJLLZzoqtrMZZc4wskeJUOe+HRT0ro3COIrcW8U65CyxpIM9cOoYZ/WuXqcEE9O/y71JeAuKXlvZpELQXMETSRI8EyiYcuZ0w8UulT095XxgjY71tpyvuVOKYdU3GUep0qlVUfSAvQ2XEQfT2GU4P7wGn+IOK3PC/in23nkQSwrDLysyFPOyjzABWOCp2I7HbOQwG445PUpSgFKUoBSlKAVrcRv0gieWVgiRqWZj0Cgb1sGqZev/AKSvOSN7O0cGbri4u0OVi9CkRw7DoW0jsaxJpK7B94BbTMsvEJYtVzcAaImfTybVTmOLUdQDEEyN6u2NsbZ5by7QajaKQ33Y7lda98SalVT290tv+tSV7xKSN8C2llTbLxtF1J/AzhjjqcfwBrWHiBjkGzu/gOWm4+BEmB8iQapXlJ3sT0NPinE2Dxq0cuhk1ErG8nnyNMZCBsY8zEnbYAZyaxniGNxFcn5W0v8AmorPJxzbUtreFd9R9nwUx18jMHf+RWB7E18PGd8ezXWT7v1Iw2Bnrqwvp5yvwqE6KnuvcynYwJxts4Ntdj4+znH+OayN4ghU4kZotwPropIxv08zqF/rXo8eXAPKuNOcO3Iccs5x5gcMcHroDgdelbVnxNZCygOjKAxWRSjFGLAMFO+CUYb4O24rRLB0+5+pLOzQs7sKJL2RScry7dPvcpmAXH5530H93lA7qa3eE2TRR4dtcjsZJWHR5WxnH5VAVFHZVUVhH11zn9nbn1965K7/AP61bH7znulZb7iJQ6I42lkxnSpVQoOcF3bZQSCB1J3wDg4s6RjlRHxPd4JsryeVj7wk179MaSvTv1B7Vhg4/wAt9NxBPERsXETPBn8sqZ2PYlR6HB2pDxmRcF7ObPfRJA4H/wDUMf0rPH4tt9QWRzbseguUaHJBC4VnAVtyNlY9aipJ6LXyZk2o+IpPHmJta5KtsdiOqspGQdwcEelaCcEeLQ1q+nSfsZXYwmPSRpXZmTBII07DGMYO2Xinha3nLS6FSdgpW4QDmKy4KOpOQcaV+YGDtXiNbyAjUwvUOc4WOKZG6jG4jdTuN9LA497JxJd0X8mYPHiBJJeGXSyrypOTLsj6hqRWKsjYBwcAjIB9RVLE/M+sG4fz59Q41D+hFdF4VxiK5XMbAkbSRtjmRNkgpKmcqQQw39NiRvXITFIlvAWXUVjEBUStGEnMkcCTalB1BGUgg9jnfepwjfR6anSwFblZ5JX0RY+GRq0yhtxucdiQCQP/AJ6VZ/C76ZruPzbyJOCTtpnhVSF9AJIZf4mqjyXChiGwMHXpIGfxD0yd6lfCvED/AKR0u2WltTjJAJEEwYYHf7eQ5/KfQ03i4l3icM0VUT2LH4ju2CLDC2iWclVbvHGozJKB6quy9tbR561zbiN9c8KlmWznKxo4litnRGgaKVWkcM+eYrDk3LE56BMe9mrvb3yu097IcRAMkZP3baAsXcfvurt8VSKqHDZvxDiCxOv2rlphn3IV5bTL/ALa2g+KzHbUa10ZSdRxWy+pwrK12dj4NxH2i3im0lObGr6W6rrUNg/LNbtfAK+10DSKUpQClKrfiDxI4f2WyUS3RAzn7O2Vv2k5HT1Ce83bbegPnibikrt7FZnE7jMsoP8AssB2Mn/EbcRr3OW6Ka27HhK21sILULGEUhNQJGrrl8EMxJySc5JJNYuCcEW0hYKWmkYmSWRscyeUjcnJCjoAq5AUYHbNYZOPTYytjckKfNloA234F5p19uhA+OdqpVJObtHZE0rGVeJXIGXtCfXlXEbHP5Q+gEfMg47Z2rxHx6TJV7O4V9iFUI6lSM55ocRAjcFWYHI2yCCfh4pd4J9jBBzoX2mPmAg7c0EaFBG/keQjpg19biF37otF19mNyvIxpz5m0c3OdsCIj81Yy+C9TNzy3H5sECwui3oWtgNz+Pn6T64G9fJvEgAy1rd+UEv/AGf7MKd99WH9fqi+R0zXqLjkxyDY3AYDzYe35ZbvodpVLDvnSNiMgHIH2PxZb6ghZlk1BHQxsTE7NpAlKhkTJ2DFtLZBBIINYy/+fcX8RZ8btppeVG7FtyMxyKraNJbQ7IEYgMpIUn+hrzxqTkqOUFNxMRFFkdW8zAsQM6IwZJCPQN3NSktkjSJKygyRhlRjnKiTTqx230r+lRXBv7RK143uYMdsNx9TkF5cf71lBB/AkZHvGsJrdbAyzJHZ2uwaTSAqqT55pnbABPTVI7ZJ6DUScAVrcNsjEnmbXI7F5H/HK2MkeigAKo7KqivM8vPuif2dsdKejXLL52/5aMIx+Z5R1XbczXOxdV/4epsgup9r4RkEHcHqD0PzHQ19pVBOxMjU4KIt7VjbHOdMYzAx29+3JCdhumhvzVI8K4yztybhBHMBkaTmOVRjLwscEgEjKEalyM5BDFWgGD3YZmCw2aNI7EjAmkjKgE9tEJdm3H2qV0MNVnN5Jao1ySWpJ8VkigDXRjDSKulSoHMkLsgWMHvqYRqM/Cufr4Vi5YWQyBzhpXhmkTmy51szKDoPnyw8vpV68TQW72rSXCc2OMc1dLEHUBhWjcEYPm2bIxnOar3+phRXeW9ubdQMlY7ktFEozktLcq7H4t5B+UdT3MJUhBPmK5SxFKrUty5WMD27tnN1ckEEYDxKd/zpCrj+DCo3i9vBbwsFY28uC8bxgvc8wKwDgHMj7Mykk40s269ROcJ4BBPFrS9urqNiQG9p0jUpIIzCkbdexP8AlUzYWFvasFiRIGmbGQPPK4VpDqc5ZjgO3mPY4qzPFU0mowNUMHXk06lTRFQ4/wAZC2NtEiR7xRyNHE4ki0RlEiiVxsyvMYUyM+VJd9smW+iXgoWF7sks0x0IzdWgjZvP65lkMsp/eX0qpeJ+DGaeE2sfKF9LypVUDMV7AzxOzEY6RNO4xnLIHG5yezWdqsUaRxgKiKEVR0CqAAB8gBVOjSVNaF+UtLGelKVvNYpSsF7epDG0krqiKMszEBVHqSaAp/i/xTOl2LOIPEhhE0lzHGZpEj5hRhFCBnI2y+HC6hlemffCOPcLtIhHHdQRBvO3NlxLI7dXlMhDlj3Lb9tsYqqcd8WpccShmU8iJbeVUea6e1aVTJD5lCozac9FcDVgttpFXPwxxmKdCqypKy7+WczYU4HvlF/TfrVTE1FGN3sTitRcfSJw5Bk3tud8YSQOxJ9FTLf0rBN9IVv+zVnGQNTPFCu/fM7oxA74U1YXgU9VU/NQf8q8paIOiIPki/8AlXP+Jpr/AFfqTysqEv0gZI/tXDIBvkNd85+u2y8tR8fM1fH8agny8V4cB/wgf6m7qV434uhtXEZimd2OAI4cLsoYnmOVTABGSGOMgddqiV+kVi6p7DKwZtKhJoXkY9do84OBknzbAZNWoQrVIcyMHl+VvoaJVqcZKEpK76X1JK28RXGcKtrdjcj2W4CSadORiJyykk5/agYqStuMwXLGBwVkUhjBOpWQctgwZVOzKCqnWhZem9a7QW08ZkuLQLoJytxbIWUjuMBwwweqEj9CKpHiAQM3It1fC+deTczRG2AJIkKzRNHF94Bo8NjOAQDiNOWdtPQ3WfQvniGUyFLRGIa41ayOqWy45rA9i2pYgeoMmRnTW1e8YtrUKs00MAACqruqYGMAKpPoNselcjtuJ38khl9siuV0rHJ7M2ZtKaig1Bogd3ZsBo9Z7HoLB4TidsPasY0ZtJb/AEWg1MraSJHWYyZByCXIIwa2yilHToGpR3RKPLwxWJ/0m0SO7Sctb7QmtyWbSchgCxLYDYyTtUrHwW2nH1F3cEgZzDxCVzv0JBkYf0xX2WC+GfNazb+UHnQ7d8nMwz/CoviVnGxb2zhuoYI5sccc/lxnqgFwPTZOtaObfpfyafsYsTEnAJ13iu3PTy3EUcinB9UEcgJ6Z1HHpWu3Enh/2yMQj++V9dvn4vgNH/zFC9tRNaXDnDEjh962pc5hlYzIpBIIeKQi4jwcDZwBjpUtb+JgGWK8QW7sdKktqt5WPZJcAZP4JArHsDUHCnV0tr5Wf7mbtHnid7yYmk06yMBUzgySOwWNAe2pmUZ7A57VIcG4f7PAEY633eRwN5JXJZ2A67knA7DSOwFakPhOFJUdTIqRsXSDUOQkhDLrVCCVwHbCqQoJzpyARv37TAKYFjcg+ZZGZcrpPuOAwBB0ndSCM9OtKVJU1lT3Mt31I7gvCLPls1simKZAGjyxjKHVsYWOF95lK6RgDTgYwPVt4PtUIPKL6fdEskkqpvnKJI7Kp+IAqMmjtjIWuLWS0nL+aeFGAOrKgm8iUZVuhDkYOMgeU1OcI4Y8IZWneWP9mJBlkXUzYaUks5GoLkn3VHU5JtSulo2RRDcWuktb+IrnF0cToOisCkUU5/CS7Rwn8QZT+zrS4rqSC9jz57c+3QFskgZecDrnaSK4jxt5GUdK1eK3KSxe0TZEN1PGWkIJWGytiZoSce6JGj1au3P3OwqL8WeMxO0icP0TtLCLTXqKpzbmQ4WPbLMF1NnZVznPatlN5voOhI3Q9o4mltADpae24lr0+VI0RlbcdDJy4lx31uexB6aBUH4T8KpZREBmllfSZZn96RkUKo22VFA0qo2A+OSZ2rKNYpSlZB8NcN4vx+4uryT2nkryZCI7WQueQUJAkMflWRmG4kywGfLiu5VocT8P21zg3FvDNp93mxI+nPXGoHHQVGSurEoSyu5xZ7ibW0i3BiZgoYwyyIGCZ05HMPTUx+ZJ71lHiO6TYXpP79z/AOasa6v/AKicP/8AsLT/ALrF/wBNZoPCFknuWdsueum3jGf0WtfKdrX9ja6sW7uJyyHxbfEf7Up/dkhP+No1ZYPGF+p+05g/M0Bx+lvH/jXSW8DcPJybG0J+NtF/01VfGY4RZLy/YrFrhxlIjDCmB+OR9ICIO5PXoAaxyE9NPQw6sFrb3KpJxea5mkkuCCU0woFAACgCV9gzDJMkYJH4AD0r5w/jE0F4zQrqxAg+wWTAeSUtjM8RXVy0BwGzoHTG8dweaBEjhifWDqAdUYRvIPO4V8ac7nCgnAAHXrO+F/C8N/xF1uIhLFBbYbLMMTSyhkHlIOQiucfmFd6vCEcCqaa6XPK4aUp8TdSUXZp2v3bJm5feO7srpEPX0guVYfJonkqDt5+erCclnmvoUdJGYuyGa3AQq4EhXl69mUbFviT0hPoo4WP/AKSM/NnP+LGpXhng6yt2V4LSCN1zh1iQOMjBw+NXTI61wY0Yx2PU8xLZFT+kfgUFukN5DEsRjmSOUxqFVraZtDCQLgEBirAnoQPWqjw/isVrxCZ5FU6ZFfP9mVubyoxIFlmQdxviYHJO2c57bdWiSo0ciq6MMMrAFWB7EHYiqlL9FVoBi3ee1H4YZiY/j9XIHTf5VKdNSMRn2crIHjviVnhlmtri9hkVdaKbZJLc430a44pE3AI1FzjrnFaXhrx9eSTLExt5dSFkM31LOygHTrQFNTBgR5APK3zrR8Z/R9LY20t0JIJgg3PJaCYF2EYIeFwGxqB8w3xVTcqkkSscAFkXMImBblFFBiKnVnJ7fpVWVKMWo2R0sNQhUw9Wf5bWfdqd9veFRXCr7RCjEAEBwCyHY+V+oIPdSOlRk/hpwhSGctGRgw3a+0RFdvLqYiXG33nYb9K5jwzxM6+W2uovgsczxbk52iczRjJ7LGKsFv48vI2+sXWMjZ4VbbG+HiZXHzMB+VVuTUjs/UpumyWt2v7LOi3aSIDPJSXnRggAnkuwW4jzlsRlJVGBjTU1wvx1bSnRJrtZdvqrtDC+T0ALeVu/uknaoaz+lGJtnj84xlYpYy2T25cpil/8G+amJfGFkRonflg4XFzDJGhJ7ZlQIf1NTcp/7w9DXlsWF4wykEBlYYIIyGUjBB7EEVWfEEMNpaG3tglu11IsKKnl0vcMsTPGgIxpXU/lxuCepOfH+q1lNGz2qqM7ZtJdKkr2Co3Kz23FRXh/hAtuIuhjKmS3URFooEyIZDrAaJjqbEqFicMQBnONsqolFtXuuhgzeMb1I4kh92PHNkA+7a22GC/zOIkx3AcetRX0d8La5vjPMCfZ8yPnJ/tk6jy578mHSnzYem8L4l4xzZHkALh2VlX8cMMhjtYwP99Prlx+HPwNdX8G+H/Y7OOFiGk3eZx9+eQ6nb9TgfACrGFpZI6/xk6jtGxNivtKVcK4pSlAKUpQClKUAqIuPCNm85uJLaF5mABd41ZjgADqD0CgZ+FS9KArnjfwn7fbCNH5MsciyQy6dXLdD+HbIKlhj4g9qkeBcCitIRDCuFG5JOXdz7zu33mPc/5ACpHFfaX6GLK9xSlKGRSlKAjfEnA0vLSa2kOFlQrkdVPVWA76WAOPhXEbnwbfrKYjbTmWMhkntwugsp8skcjMoB76Dv1+FfoCvmKhKCla/Qs0MVUoKShtJWaexW+FcIN5ZxHi1pCbgppdWVHxudwd9ORhsA7E1pXf0U2Z+x51qc5+omYL8uW2qMD5KKuWKVKxXTa2OZX/ANF1yFxHcw3A/BdQ6f8AxR5X0/Zk1X28J31tnFnLGBk6rG4yDjqeWGjPxA0sT6V2zFMVHlxNiqzXU/PVxcLE45pEUnUe12XLkGe/NVYX39S5rcW9mlVNEkjhGOg218X05VkJAnR99LsuBKBuPQGu7vEGGGAIPYjIP8KguI+AOHz5MtpAWbqyxhXP864b+tR5fiS5qe6OefRrw1b289oC4gt2yFI2EygxQR9weTEurY+/Lmux1ocF4FDaQrDbRiKNckKuepOSSSSSfiTW/WxK2hpk7u4pSlZMClKUApSlAKUpQClKUApSlAKUpQClKUApSlAKUpQClKUApSlAKUpQClKUApSlAf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CS"/>
          </a:p>
        </p:txBody>
      </p:sp>
      <p:sp>
        <p:nvSpPr>
          <p:cNvPr id="14354" name="AutoShape 30" descr="data:image/jpeg;base64,/9j/4AAQSkZJRgABAQAAAQABAAD/2wCEAAkGBhQSEBUTERQWFBUWFx0YGBcVFRsdFxYUFhYYGBwcFxgfHyceICAkIBgVHy8gIycpLC0sHR4yNTAqNSYsLCoBCQoKDgwOGg8PGiolHiQsLCwsNCwqLCwsLCwsMCwpLCwuKSwuLCwsKSwsLCwvLCwtLCwsKSwsLCwsLCksLCwsLP/AABEIAPUAzgMBIgACEQEDEQH/xAAcAAEAAgMBAQEAAAAAAAAAAAAABQYDBAcCAQj/xABJEAACAQMCBAMEBwUEBwcFAAABAgMABBESIQUTMUEGIlEUMmFxByMzQlJikUNygYKhJFOxwRUWNGNzg9KSlKLR1OHwRFRkk6P/xAAbAQEAAgMBAQAAAAAAAAAAAAAAAgQBAwUGB//EADQRAAIBAgQDBgQFBQEAAAAAAAABAgMRBBIhMQUTQSJRYXGRoRSBscEGUtHh8BUjMkLxYv/aAAwDAQACEQMRAD8A7jSlKAUpSgFKUoBSlRHEfFtpbzLDPcRRyvjCM4Db9CfQHsTigJelavEuJJbwyTStpSNSzH0CjP8AE/CongniwzzcmW2mtnaMyxiXQTJEGVWPkZtDKXTKNg+b4GgLBSlKAUpSgFKUoBSlKAUpSgFKUoBSlKAUpSgFKUoBSlKAUpSgFUXhVqpuuJ29wuoyTCVtQ2ktJoEjQAnchTHKnoD0q9VzPxl4zs47mG6jkYvBIYJisUvKkglYLInNCcssjBZANWMowzk7RkrozF2Z9guXls7O0kbU8fERbSah9rHYtJMCc9cpDE2dsn51Pwebi8WN9FlKW+HNuINGfnyZf+yarrvp42tv943DXigA6TE/DXgYqemeYm/7w+OLJ4TiMl3fXB3HNW2j74jtk82k+hlkmyOxU1jdpmdkWqlKVMiKUpQClKUApSlAKV8zX2gFKUoBSlKAUpSgFKUoBSlKAUpSgIDxLxuWN4re1jWS4mDspkcrHGkYXU7sFY+88ahQMkt2AJqsWlwtvwBTJAZEjtCskOM5ZVZXDgfd1hssMkDJ7bTfiqUQXtpcucRYltnYnAjacxPGzHsC0ITPq61pC9NncPAYZZo3zOqwRami50mHSRMjytIXdW9GcHATJ1zu2TjZGK28O2kNvHNecudhEim4u9LgjSMCPXlVXfZUGT31Ekn3wyCO04nAlsgjhvIpWeNcqnOi5brIIyPKSrspAAz5cjy178KeE4baGE+zwpcKmCyopdcknAcZ3AwCVO5BPeo7xtxCWG5sZrcRM49oxzWOjS0URJ8uS22+B1qMG3OyJTtGF3odIpVS8BeMXvfaI5gglt3CkxBgjo2cMurf3kkUjJ3U1ba3NW0NKd1dCq9x/wAWiGQW8Cc+5I1csNpSJDtrnk30L6AAs3YGvfi7j7W8SpCA1zO3LgVumvBJd++hBlm/gO4qD4RwhbdCAxkdzrllf35pD1Zj/QL0UbDvnjcV4pHAw01m9l934FijRdR+BieLiL5L8QEZP3be0j0L+60hZyPn/SvsVzxOHdLmG8G3knh5LHGfdljJUE7e8pHy61J18rx0fxBjVK7kvKyL3wtOxig+k63VXF6r2UqKWMc+POqjJMEi5WXrjCnOe1cv8QfS1fXDnkv7LF91Iwpkx/vJGB3+CgAfHGT03iPDIriMxTxrLGeqsO/qCNwfiCDXJeO+D1tJuW2t0YFonZ286AjIbBHnTIBx1BVgN8D0+B41HGLK1lmvfyN2CwcJVsk9b7XdkRTeJbxm3vLssewuZcn5KrAf0rqn0ReKJ3Z7O6lMrBOdE7Es2jUEdGc+9pJQgnc6j2G3N40VMBQF1beUddidz36Hqe1TPhG0ne+VraYQPHBITIYhIMO8SadJZRncsCSfd6GuisUqfam+yt7nU4jwynTw0qiSzJrbxO+19rn8cfElOocRRzj3ZbKPQT/I4YfqflWxD42urfe/tlaLvPZszqg23eBgJQoycsur5d6zQ4phK7ywqK/p9TykqU47ovFK1uH8RjnjWWF1kRhlWQ5BHz/yrYzXRNZ9pSlAKUpQClKUApSlAa99YpNG0UqB43GllYZDA9iK5r4l4InCBr4fcPFJOcLbOizJM6AkYaQho1UHd9eAD0yd+pVz/wCkGzSXiHD0dFkAW6coyhhtEgBKkEdSP41mKzNIhOWSLl3GvacWgubVX4lNCjK7xywrMVt2kilIB5ZOuQEGM4JIOR5a88bmF2saQo8CROGWZ0EbBQhQrDAy6sFWK5kVFGAQG04rJZ8MSM5hhSM+sUKq2D8VUHFYZuJRq/L1a5f7qIcyX5lF90fmcqvxq5HBwg805HMlxCpVWSnHV/Mw298nDrqK40lbUxezTFcnlYk1xSv1LDLyKzerZOc11BHBAIOQRkEdCD6Vy2bh0k1zZxXSgW08jo0CtlmZITKnPcHDDKOTGnlBC5Z6univjosrXEQBmf6q2iA9+UjCgL+FdiewUVWrShmbjsX8PCpCCjU3K7Bce1cQubk/ZwZtIP5SGuHHzfSmfRD8akbu8SJC8rBFHc+p6ADqWPZRknsK0+E2aWdtFC0i+RcF2bGuTDSSNvuckSP64BPY1h4RxW3P9tuJAhDvHDHJs8KA42hI1mWRcOdidDKo2zq+e/DS4vjJ1HdU118Nkl5nYUuTBLqbcctzJgxW2hD9+6kMZI33WFUd+3R9B3G1entb0DZbSQ+nMmj/AKmN/wDCozw1c23trwRRraXEYLSRojqtzA2dLMsiI2tWKtll1DJwWVji4iu9/R8HTWXl382/1Ncakpa3Ky1/PDg3kCRxk45sM3MjQk4HO1IjICcDXgqD105r54l4L7TbtGMCQHXET2lXOAT2DAsh+DH0qWS2nZiJZIJEbIeEQsPqmBHvlyScHfUukjIwvWo/hgMbPbMxJhK6GO7NbyA8piepZdLxkncmPP3q5PEuHRwmXE4bSzV1rbz+zNtKtK9n8vM4ypZ8mPCpqDAuDnUCNQCjG2rIJz11Y7Gr19GSMXumYAFRFHtnB+0kyM7jIZNj3Bqpy2LwNyJRpkQYI/EBtrX8St72oeu+DThPEmtpw1sUV1B5gIyrodtMgBBJ1ENnOVxnvg9bF03iaE6cOq0f87z02IpOthoypyu3ZtX38EvBnZqA1A+HfF0d0dDLypsZ0Fsq4HUxPtqx1KkBh6Y3qer5/XoVMPPJUVmcZpp5WrMhpOHyWsjXPD1AYnVNbDyxXI7lR0SbHRhsx2brmrrwXjMd1Ak8LakcZHqD0KsOzA5BHYg1B1ocKn9k4iBkiG+JyPupeourI9OagbPq6fmr1/AOKyqS+GrO/wCV/b9DnYmil2ol6pSlexKIpSlAKUpQClKUAqj/AEs8EjksXuShM1sNaOrMpCa0MikqQdJUHPp1GDV4rQ45w4XFrPAcgSxPGcdcOhXb470By3i/DLcTyZikeHUkMTNcyui3PmkP1bSklXV4l1HI1LjABzXu0URACECMDcCNQo/7IAHf0qO4UqyxQzuCZCiFss+BNHGISxjJ0a10FNWnIA67VZ7bgOVBdipIzgAHHzqvOWZ6HpcDRjh6d6lu1qrLoR0PCzdztK8zpLbCP2eRAuqJnExdtJGhg40Kcj7gwRUzw7gWiUzzSyXVwV086bSNCd1iRQFQHqcbn1qG1yWtwXVDICoSVExqdAWaN484yyl3GkncMR1AzJQ+LYZ8JZOssz9FZXAiH3nmBAIVe6jcnCjGcjynFIcQqVXSptuEreS77voinWhTp1HJrxXiiP8AFkkk8qWkcYfMkemQAMEuTHK6xyhvLp0jmPgN9VqUjMi16+lHi54TZa4DqvLptDXLAczSq+YrjZQBhVUbLnPXcy1jdWtveKrzxhbeB2bWw1vdTyAPI2+TJpjI0gEjm4GBgH34stbLjEItZjLA+rMLywyRHmYPucxQHyM5Trj02I9NgcLHC0Y04/8AX1OVUk5SbZVYPo9g4ZBBxT2p5LhXid31gxzLMUR0QYycoz6TnfvtsOhcTvWjKxxJzZpCVjTOF8uNTyN92NcqSdzuoALMBXOvBf0Xql0HmuWvIbXUkash5PtBOGCKxYME3yRtrIHVGFdG8LpzJLi6OCXlaGM5BxBbO0eBttqkEzn94egxZaUpeQTcV5nLfpC4xbwXQR+becRGN7ULbiE4yiK6K0xxkHSXY79R0rb4L4quZntjdxPb3ELCG7kkjVQ9vM6tG2g4YFpIhGWA0rrc5GoAVzwRxePhnH7k8VGmRjIOcVyEkkfXr9QrrnzDs3oTizeLvFttf39pyYGvLZXNvM65VJXuQpjiUlk1aWjEh1HSMZ2xmsVqUatNwls1Yim07kt4vslvLESRqJeWRMmY8l0GpXChhnzIWcbebSnqK5skACBVwApzGRuNJ3/iMEr8Riuo2c97bxlrmEyRKPI0UkTzxohO9ySyI3lx50J2XJGSap/F+CySPz7Sxu4oGUuwZY8MW82qOEMZEGMkhc52wg3z53AYfEYfNQkuyneLvdW7v4j0XDsdRpzy1Vo/b9v0IU9QQSMEMCDhlYHIZT2YdjXUPC3HDdW+p8c1DolwMAsACGA7B1Ib4HUO1cuDDAIOQcYI3Bz0x65zsB1rovgngL28bvLlXm0nlnqixhgur851HI7DSOoNUuMxpvD3nutu/wAUdjjCpPJJPtfVfzYslQ3i46bOSZRl7cpcJ66oHD4BG4yodSfRjUzUf4iIFldZwB7PN1/4L15fAzcMTTkvzL6nnaqvBl6Br7WrwwNyY9Yw2hcj0bSMj9a2q+uHFFKUoBSlKAUpSgFfDX2sU02kfGgOR+xcme7tu0Vw5UDtFcATpjPYF5Fz6qasEPGV0jVkMBvgZz8R/wC9YfFtmRfxyAZ9oiMZ+MsBMi/qjSY/dNR8kRU4YEH41okrM9DhpqtRjF7o2+W07s3ugYGTv06fx71k8JcF5Ut3ISWzMY09FiAErBRnYcyV8j8tY+H3qoCrbAnIPxxjf9BW9wGySeC4jYh0N1NrAJGVkkEwU4wd1dM+oPpWOhWxildK2nQy8SnBltJGZWiWRxqyGVJnTREdW4XzcxM5HmZR1qQubVZFMcih1bYqwzn+HYjsRuD0rS4RGNLWcoUvCgQqyjTNbHyJIF6FWA0sOzhgexOU+G006dc5T+7NzLox6e9q09tOrHwrDaKCTPNlw1YkItnKdFDF2l0LGxGlQ7EAL5hjseucVr8N4FLAgjivrlFDM2NFswzI7SNsYc7szHr3qVjhCAKqhQBgKoAAHoANhX3Pr07/ACHXesZn0M5F1IXjHAXmIa6t7XiSrnTqQQ3CjbZWy0b9DsTGCfSsnhwwyys0US2wt9UUdrpVHh1ka5JEA2aTSApBI0A75dgPXBOJXDEM4jeFyQjxI6HAXIkKu7ZRyCqkYPunGGGJ8KM6sDOMZwM6QcgZ64yScdKzKbSsyMYJu6MV7YpMhjkGUJUkZ2Oh1cBvVSVGR3GR3qv8YFwkMt687xPFqdINY5HKRsBJlHvvIoyWzlWdQuNO9jurgRxvI3uorO2Bk6UUscD5A1FcUs1yZ7i5ZbVAkrRMqBAyaSpL41lcqG5X3n748lRg2SqJEZZcAhjv7xxGpdZwUO55fMgidtAJ0qS7SMSoB83ptUzWjwqNtLyyLpknkMrqcZTUFVEbHdY0jU/mDVvV834tXVbFTkndXsvkX6KagrionxInMiS2xqN1KkGPWMtzJie+BEkm46EipYD0rW8Ixe1XL3mxhiDQW35zqHOmHwZlWNT6I34t7HA8G8RilLpHV/b3NeJnlhbvLmK+0pX0s5QpSlAKUpQClKUB5d8DNaDNk5NZrt98Vr0BEeKeGNNbnlfbRsJYf+LGdQHybdD+9VdvOIJNBFJH0k86juq4IYH0Ibyn4g1f7eHJyegrm/iPhnsl8y4+pu2aWI42S46yxZ/P9qvx1j5wmtC/w+cVWSlszAMk4GSfQbn9KkvC94Yrtonyq3CgqCCMXESkEY9XiAI9eSfhn3wVgqSMAWb0XGogLkBckbk5HbfFaM7PeRq3MSHDgjlozyxyIQcMzlNLqcEroHpkg7wp0nPYv8TxlOEckvl5kp45tci2njkMUsU4USJjUEmVk04OQymTkkqwwcds15svGrKMXMDE/wB5ajWrfOEnmofgNY2O9bEM63UTwTeSXSNYQ9sjTNCfw6gCO6sNLfGvXHDSh5ckrR3BI0yOx5Eo1DJiiyIzlcjlYDKe5GHMctuzLoc+lKlJX116otM/iyHTlUuJT+FbWVd8dC0ioi/MsKjbCd72SQSoq28ekGINr5kjecLM+ACoXQxQDSdagl8Gou48PWwIM0bzSE+XVLJznbriNFdVH8oVV6nABNWvwxwU2tuI2ZndmaRyzlzrfHlDsSWCqFQE9dOe+KjpFaEpwWxtE1lgk7V5mjx8q1ru7WJDJIcKMdiSSTgKqjdmJwAo3JqNrkG8pi8US/2doVOJLjMCY6jmKQ7fJI9bn5AdSK04OAQIylEOIzmNXlldIt9uXGzlEI7FQNPQYFR873DzC4DIjhSiwSLqjWIlW0tKvmWRioLOoZdlXSwTU0rw3iKzKSAUZTpkjbGuN8Z0tjY5BBDDZgQRtXnPxDDG0IxlG6p21ae7feRwtejXk0ndo26Ur6q5OK8OtTp7ENxuR5pI7GBtMtwCZHHWC0BxJJ8GbPLT8zZ2xmr1w+wSGJIolCoihVUdAqjAFVn6O7bXFJfMPPduWXP3baMlIFHw0DX23c53q3V9U4Zgo4PDqHV6vz/Y41Wo5yufaUpXTNQpSlAKUpQClK8yHY/KgNB2ySa80r3EMsPnQG7EmABUV4p4NHdWzQybasFHHvRyKcq6HsVP+Y71MVo3LZY/CgObcOjmLOjAJPCQsoDAdRlXT8jjcfxHasdyZFkMgyZBhXQneVB0U9tYzlG/hnS1W7j/AABpistuVS5jBCMw8kiHcxS43KHrnqp3HeqhJxPnO2qNoZYsRzROQWjkAJ94bMpByrjqK1O8O1E7GHlHGf2aq3RIIVmSOWJyPvxSqPMhOxOD8irxtscEHcbb8XFlYcq8VFLHALKDbyntpLZCt/u33z7pbrUBwyXlzmP7s+XX0FwgBcf8xAH+cbn7xrb4pxBkjmEMLXEiRktGqgoAVLATFiF3Hm5Yy7DouCDXRlGnXpcxuzPLyVfBYl4dK6+3eWW24dFF9nFHESN9EaqSDvuQASP6Vsm6WNS0jKiDqzkKo+bHAFUm24GqpGYLq5EZ831Vwyxyhl2ZFXyoM4ICDAHl7bOHWkeuQMRNNFIQZJWMkuCoKk6idJGpo9ShclPXaqnwcm1d7lr+oQSbitixXPipXXFqhnz+0bMduMHH2hXU/f7JW+Y2qPKsza5W1uPdwNKRgjGI0ycZycsSWPTIG1fbq8VFLyNgZAycksx2CqBksx7KMk1FPdyydzAn4VI5x/fk3Cfux5I/H2q1y6OGV3qyvS+L4hJxgrR9vUkLviEcOOdIseegY+Zv3UGXb+ANaovHN5bmKCcMwKuZY+Ur2urzbSEOWicrIBpyFL9mrWht1TPLAUnqw94n1Zz5ifmTWzxDiUkkWFVeahEkTbj61M4yOmHBaNunldqoY2u8TRlRsrNPc7FDgLo/3VK8l3aFpr3F7w+da1lerNEkqe7IquueoDDOD8R0PxBrOK+QWdKdnun9Dp/5LQyfRpcq/CLPSc6YVRvVXjGh1IPQhlIqyCUZ05GcZxnfByAcemx/SuexcMuLWWSTh0sKLM2uWC4R2i5p6yRlCGUnAyvQ9dulY+EWksXFreeeTmz3azRy6AViSONEkjWNCScKVI1NuS5r6fheLYbE5Ywl2n06nHnRlHdHSaUpXUNQpSlAKUpQCvE3un5V7ry42NAR1ZIPeFY6LKAw3GT0Gdzjrgd8UBJ1Hy+8fnW+DUfxGZY8u7Ki/iYgD9TtQGS1HmqjfSDYCK+t7hRj2hWt5D2LoDLCT8fLInxBH4amE8bwE/2ZZbs//jRlk36fWnEWO2dWBvnFRfiWy4hxFYl9mitVinWZWmudUmYyQAUiRlGoFh77bH1qEmrWZtozdOpGa6Mr13E7IDEVEiMskZYZUOjZ835SpdSO4Yit6zvXhiWNCMLuXx53cnLOxz7zNlicdT8q304DPFnm26yjsYbgH5+SRY/1LGtC90B9K6lYgkxSKVcY7gH3l36qWHxrTrl0Z341sPWr5ra7ampwHhcMduffiVHmEginkRWWORzllVve5ejJGCe+ayw6Vs4RGuJo01oMYAdyZJIyepRizKRv909VFazxH2S9VTgyTaB33uYrOM7fzn9a2prhAxy6Ludi6gjf0Jq3VnaMMvccTBYWEq1dVHopWRh1mRhM4KnB5aN1hRvUdOYwxrb+UbA52bSIsxAXUQrMEzjWyjZc9snAqQsODiVM6ids/VkELn1IzWnLA0MmAdxgqw9D8P1GKqycnLNI79BUoUHRpaWRJNDHLEGQABk1owGCAV1DP9Mg/GoNT3r3FetiSLYKG1AAY8k2XwPhr5wwO2BSCEuwUdScfLuT+lRnq9Dbgk4025skPCUuBNB2jfmptsIrgs+B+7Ks4+RX1qfqneIPDSCW0lEs8eJuQ8kLhHVLhSqnOPdWURkg7YY+tWgeDr5WOjiKspxgT2UbuP5keMH+IrzHEPw/Ur1XWpSWvR95x6mIjTm4206GzitTwontV412u8EMbQQttiWRnBmkU91GiOMHvpfGxr2v0fPMum+vJJ0J3iijWCJx6PozIw65BfB9KtttapGipGoRFAVVUYVVGwAA6CrvCeCfBz5tVpy6W2X7lStiOYrLYzUpSvSFUUpSgFKUoBSlKAj5UwxFUu04ZHxCWW6mBaMNyrUq7KUjiY6pY2UggvJqwwPuqvbBqc8aXZbl2kJImudSll6xW6gGWQ+mFOhc/edfkcc09vEgt2XCaAix8mRlZAAAq4QhzgjKjJ6kjY1qqSa0RlGKDwk5XA4hxALvtzojgHsHMJf4Z1Z+NY7zwxYW310yNNISEVp2e4ldz7qRrIWJOxIAG3mOwBNYbOzsZJNUPlKfWHlNNEq6WDE6VKoGBI1LjO+GGK3beMyzG5kGDgpChG8MR653Pnk2LdMKEXs2alaty1eTJpXMct7dNkJHDCMbc12kbOe6R4QbYO0hrKt3dAfawf8Adn/9RW6VzXgwiub8ZJ7mzIaHtV3uWa2f0HLlj/rrf/Cs1ny7uGVLuJMRPpcFtUauEVy0cmFKldWCcKykH0zXziEpQKsWOdK2iLIyAxBJdh+FFBcjvgLkFhWOSwRinD488mJQ9ySclwxJWNznJaVg8kh7rkH7QGruHnKpHM9iEtGQ/APBqSxSS3DyywTScyGCRsAxAKkTTFQrOSqIwDHby5BbJqfkto4I8RWwYavchjiG5+8QxUdtznNSd3MTnTgnBxk4BbG2SASBn4H5VFSXtwmM2wkz/cTBmz8VlWLbruCflVjNKWpjYj2bhjb3EUULk5Jlg5Tow/FLpAByOofHoTtWbifg8ZzDNKp7CZmmTucZY8wDfs+B6VIr4nttJjncQN7rRXJVGOQOxJVlIPVSVO4zkEDVk4FpwbRhbsNsaWeIpvsYtartsQRgjA7ZFZu/IzGbi7xZTry1liuUWSJlMkbqGXLxuYyJV0MADnSZyVYA7dxvWe3nKOGHVT0P6EH+tWbjqyLaQyzgCSG5iZhCfKytN7Ox3zgGOVmIztuM7VDceUCUY97T5vnnbPxx/lWXqsx3uHYh1L05ow+JOJLLZzoqtrMZZc4wskeJUOe+HRT0ro3COIrcW8U65CyxpIM9cOoYZ/WuXqcEE9O/y71JeAuKXlvZpELQXMETSRI8EyiYcuZ0w8UulT095XxgjY71tpyvuVOKYdU3GUep0qlVUfSAvQ2XEQfT2GU4P7wGn+IOK3PC/in23nkQSwrDLysyFPOyjzABWOCp2I7HbOQwG445PUpSgFKUoBSlKAVrcRv0gieWVgiRqWZj0Cgb1sGqZev/AKSvOSN7O0cGbri4u0OVi9CkRw7DoW0jsaxJpK7B94BbTMsvEJYtVzcAaImfTybVTmOLUdQDEEyN6u2NsbZ5by7QajaKQ33Y7lda98SalVT290tv+tSV7xKSN8C2llTbLxtF1J/AzhjjqcfwBrWHiBjkGzu/gOWm4+BEmB8iQapXlJ3sT0NPinE2Dxq0cuhk1ErG8nnyNMZCBsY8zEnbYAZyaxniGNxFcn5W0v8AmorPJxzbUtreFd9R9nwUx18jMHf+RWB7E18PGd8ezXWT7v1Iw2Bnrqwvp5yvwqE6KnuvcynYwJxts4Ntdj4+znH+OayN4ghU4kZotwPropIxv08zqF/rXo8eXAPKuNOcO3Iccs5x5gcMcHroDgdelbVnxNZCygOjKAxWRSjFGLAMFO+CUYb4O24rRLB0+5+pLOzQs7sKJL2RScry7dPvcpmAXH5530H93lA7qa3eE2TRR4dtcjsZJWHR5WxnH5VAVFHZVUVhH11zn9nbn1965K7/AP61bH7znulZb7iJQ6I42lkxnSpVQoOcF3bZQSCB1J3wDg4s6RjlRHxPd4JsryeVj7wk179MaSvTv1B7Vhg4/wAt9NxBPERsXETPBn8sqZ2PYlR6HB2pDxmRcF7ObPfRJA4H/wDUMf0rPH4tt9QWRzbseguUaHJBC4VnAVtyNlY9aipJ6LXyZk2o+IpPHmJta5KtsdiOqspGQdwcEelaCcEeLQ1q+nSfsZXYwmPSRpXZmTBII07DGMYO2Xinha3nLS6FSdgpW4QDmKy4KOpOQcaV+YGDtXiNbyAjUwvUOc4WOKZG6jG4jdTuN9LA497JxJd0X8mYPHiBJJeGXSyrypOTLsj6hqRWKsjYBwcAjIB9RVLE/M+sG4fz59Q41D+hFdF4VxiK5XMbAkbSRtjmRNkgpKmcqQQw39NiRvXITFIlvAWXUVjEBUStGEnMkcCTalB1BGUgg9jnfepwjfR6anSwFblZ5JX0RY+GRq0yhtxucdiQCQP/AJ6VZ/C76ZruPzbyJOCTtpnhVSF9AJIZf4mqjyXChiGwMHXpIGfxD0yd6lfCvED/AKR0u2WltTjJAJEEwYYHf7eQ5/KfQ03i4l3icM0VUT2LH4ju2CLDC2iWclVbvHGozJKB6quy9tbR561zbiN9c8KlmWznKxo4litnRGgaKVWkcM+eYrDk3LE56BMe9mrvb3yu097IcRAMkZP3baAsXcfvurt8VSKqHDZvxDiCxOv2rlphn3IV5bTL/ALa2g+KzHbUa10ZSdRxWy+pwrK12dj4NxH2i3im0lObGr6W6rrUNg/LNbtfAK+10DSKUpQClKrfiDxI4f2WyUS3RAzn7O2Vv2k5HT1Ce83bbegPnibikrt7FZnE7jMsoP8AssB2Mn/EbcRr3OW6Ka27HhK21sILULGEUhNQJGrrl8EMxJySc5JJNYuCcEW0hYKWmkYmSWRscyeUjcnJCjoAq5AUYHbNYZOPTYytjckKfNloA234F5p19uhA+OdqpVJObtHZE0rGVeJXIGXtCfXlXEbHP5Q+gEfMg47Z2rxHx6TJV7O4V9iFUI6lSM55ocRAjcFWYHI2yCCfh4pd4J9jBBzoX2mPmAg7c0EaFBG/keQjpg19biF37otF19mNyvIxpz5m0c3OdsCIj81Yy+C9TNzy3H5sECwui3oWtgNz+Pn6T64G9fJvEgAy1rd+UEv/AGf7MKd99WH9fqi+R0zXqLjkxyDY3AYDzYe35ZbvodpVLDvnSNiMgHIH2PxZb6ghZlk1BHQxsTE7NpAlKhkTJ2DFtLZBBIINYy/+fcX8RZ8btppeVG7FtyMxyKraNJbQ7IEYgMpIUn+hrzxqTkqOUFNxMRFFkdW8zAsQM6IwZJCPQN3NSktkjSJKygyRhlRjnKiTTqx230r+lRXBv7RK143uYMdsNx9TkF5cf71lBB/AkZHvGsJrdbAyzJHZ2uwaTSAqqT55pnbABPTVI7ZJ6DUScAVrcNsjEnmbXI7F5H/HK2MkeigAKo7KqivM8vPuif2dsdKejXLL52/5aMIx+Z5R1XbczXOxdV/4epsgup9r4RkEHcHqD0PzHQ19pVBOxMjU4KIt7VjbHOdMYzAx29+3JCdhumhvzVI8K4yztybhBHMBkaTmOVRjLwscEgEjKEalyM5BDFWgGD3YZmCw2aNI7EjAmkjKgE9tEJdm3H2qV0MNVnN5Jao1ySWpJ8VkigDXRjDSKulSoHMkLsgWMHvqYRqM/Cufr4Vi5YWQyBzhpXhmkTmy51szKDoPnyw8vpV68TQW72rSXCc2OMc1dLEHUBhWjcEYPm2bIxnOar3+phRXeW9ubdQMlY7ktFEozktLcq7H4t5B+UdT3MJUhBPmK5SxFKrUty5WMD27tnN1ckEEYDxKd/zpCrj+DCo3i9vBbwsFY28uC8bxgvc8wKwDgHMj7Mykk40s269ROcJ4BBPFrS9urqNiQG9p0jUpIIzCkbdexP8AlUzYWFvasFiRIGmbGQPPK4VpDqc5ZjgO3mPY4qzPFU0mowNUMHXk06lTRFQ4/wAZC2NtEiR7xRyNHE4ki0RlEiiVxsyvMYUyM+VJd9smW+iXgoWF7sks0x0IzdWgjZvP65lkMsp/eX0qpeJ+DGaeE2sfKF9LypVUDMV7AzxOzEY6RNO4xnLIHG5yezWdqsUaRxgKiKEVR0CqAAB8gBVOjSVNaF+UtLGelKVvNYpSsF7epDG0krqiKMszEBVHqSaAp/i/xTOl2LOIPEhhE0lzHGZpEj5hRhFCBnI2y+HC6hlemffCOPcLtIhHHdQRBvO3NlxLI7dXlMhDlj3Lb9tsYqqcd8WpccShmU8iJbeVUea6e1aVTJD5lCozac9FcDVgttpFXPwxxmKdCqypKy7+WczYU4HvlF/TfrVTE1FGN3sTitRcfSJw5Bk3tud8YSQOxJ9FTLf0rBN9IVv+zVnGQNTPFCu/fM7oxA74U1YXgU9VU/NQf8q8paIOiIPki/8AlXP+Jpr/AFfqTysqEv0gZI/tXDIBvkNd85+u2y8tR8fM1fH8agny8V4cB/wgf6m7qV434uhtXEZimd2OAI4cLsoYnmOVTABGSGOMgddqiV+kVi6p7DKwZtKhJoXkY9do84OBknzbAZNWoQrVIcyMHl+VvoaJVqcZKEpK76X1JK28RXGcKtrdjcj2W4CSadORiJyykk5/agYqStuMwXLGBwVkUhjBOpWQctgwZVOzKCqnWhZem9a7QW08ZkuLQLoJytxbIWUjuMBwwweqEj9CKpHiAQM3It1fC+deTczRG2AJIkKzRNHF94Bo8NjOAQDiNOWdtPQ3WfQvniGUyFLRGIa41ayOqWy45rA9i2pYgeoMmRnTW1e8YtrUKs00MAACqruqYGMAKpPoNselcjtuJ38khl9siuV0rHJ7M2ZtKaig1Bogd3ZsBo9Z7HoLB4TidsPasY0ZtJb/AEWg1MraSJHWYyZByCXIIwa2yilHToGpR3RKPLwxWJ/0m0SO7Sctb7QmtyWbSchgCxLYDYyTtUrHwW2nH1F3cEgZzDxCVzv0JBkYf0xX2WC+GfNazb+UHnQ7d8nMwz/CoviVnGxb2zhuoYI5sccc/lxnqgFwPTZOtaObfpfyafsYsTEnAJ13iu3PTy3EUcinB9UEcgJ6Z1HHpWu3Enh/2yMQj++V9dvn4vgNH/zFC9tRNaXDnDEjh962pc5hlYzIpBIIeKQi4jwcDZwBjpUtb+JgGWK8QW7sdKktqt5WPZJcAZP4JArHsDUHCnV0tr5Wf7mbtHnid7yYmk06yMBUzgySOwWNAe2pmUZ7A57VIcG4f7PAEY633eRwN5JXJZ2A67knA7DSOwFakPhOFJUdTIqRsXSDUOQkhDLrVCCVwHbCqQoJzpyARv37TAKYFjcg+ZZGZcrpPuOAwBB0ndSCM9OtKVJU1lT3Mt31I7gvCLPls1simKZAGjyxjKHVsYWOF95lK6RgDTgYwPVt4PtUIPKL6fdEskkqpvnKJI7Kp+IAqMmjtjIWuLWS0nL+aeFGAOrKgm8iUZVuhDkYOMgeU1OcI4Y8IZWneWP9mJBlkXUzYaUks5GoLkn3VHU5JtSulo2RRDcWuktb+IrnF0cToOisCkUU5/CS7Rwn8QZT+zrS4rqSC9jz57c+3QFskgZecDrnaSK4jxt5GUdK1eK3KSxe0TZEN1PGWkIJWGytiZoSce6JGj1au3P3OwqL8WeMxO0icP0TtLCLTXqKpzbmQ4WPbLMF1NnZVznPatlN5voOhI3Q9o4mltADpae24lr0+VI0RlbcdDJy4lx31uexB6aBUH4T8KpZREBmllfSZZn96RkUKo22VFA0qo2A+OSZ2rKNYpSlZB8NcN4vx+4uryT2nkryZCI7WQueQUJAkMflWRmG4kywGfLiu5VocT8P21zg3FvDNp93mxI+nPXGoHHQVGSurEoSyu5xZ7ibW0i3BiZgoYwyyIGCZ05HMPTUx+ZJ71lHiO6TYXpP79z/AOasa6v/AKicP/8AsLT/ALrF/wBNZoPCFknuWdsueum3jGf0WtfKdrX9ja6sW7uJyyHxbfEf7Up/dkhP+No1ZYPGF+p+05g/M0Bx+lvH/jXSW8DcPJybG0J+NtF/01VfGY4RZLy/YrFrhxlIjDCmB+OR9ICIO5PXoAaxyE9NPQw6sFrb3KpJxea5mkkuCCU0woFAACgCV9gzDJMkYJH4AD0r5w/jE0F4zQrqxAg+wWTAeSUtjM8RXVy0BwGzoHTG8dweaBEjhifWDqAdUYRvIPO4V8ac7nCgnAAHXrO+F/C8N/xF1uIhLFBbYbLMMTSyhkHlIOQiucfmFd6vCEcCqaa6XPK4aUp8TdSUXZp2v3bJm5feO7srpEPX0guVYfJonkqDt5+erCclnmvoUdJGYuyGa3AQq4EhXl69mUbFviT0hPoo4WP/AKSM/NnP+LGpXhng6yt2V4LSCN1zh1iQOMjBw+NXTI61wY0Yx2PU8xLZFT+kfgUFukN5DEsRjmSOUxqFVraZtDCQLgEBirAnoQPWqjw/isVrxCZ5FU6ZFfP9mVubyoxIFlmQdxviYHJO2c57bdWiSo0ciq6MMMrAFWB7EHYiqlL9FVoBi3ee1H4YZiY/j9XIHTf5VKdNSMRn2crIHjviVnhlmtri9hkVdaKbZJLc430a44pE3AI1FzjrnFaXhrx9eSTLExt5dSFkM31LOygHTrQFNTBgR5APK3zrR8Z/R9LY20t0JIJgg3PJaCYF2EYIeFwGxqB8w3xVTcqkkSscAFkXMImBblFFBiKnVnJ7fpVWVKMWo2R0sNQhUw9Wf5bWfdqd9veFRXCr7RCjEAEBwCyHY+V+oIPdSOlRk/hpwhSGctGRgw3a+0RFdvLqYiXG33nYb9K5jwzxM6+W2uovgsczxbk52iczRjJ7LGKsFv48vI2+sXWMjZ4VbbG+HiZXHzMB+VVuTUjs/UpumyWt2v7LOi3aSIDPJSXnRggAnkuwW4jzlsRlJVGBjTU1wvx1bSnRJrtZdvqrtDC+T0ALeVu/uknaoaz+lGJtnj84xlYpYy2T25cpil/8G+amJfGFkRonflg4XFzDJGhJ7ZlQIf1NTcp/7w9DXlsWF4wykEBlYYIIyGUjBB7EEVWfEEMNpaG3tglu11IsKKnl0vcMsTPGgIxpXU/lxuCepOfH+q1lNGz2qqM7ZtJdKkr2Co3Kz23FRXh/hAtuIuhjKmS3URFooEyIZDrAaJjqbEqFicMQBnONsqolFtXuuhgzeMb1I4kh92PHNkA+7a22GC/zOIkx3AcetRX0d8La5vjPMCfZ8yPnJ/tk6jy578mHSnzYem8L4l4xzZHkALh2VlX8cMMhjtYwP99Prlx+HPwNdX8G+H/Y7OOFiGk3eZx9+eQ6nb9TgfACrGFpZI6/xk6jtGxNivtKVcK4pSlAKUpQClKUAqIuPCNm85uJLaF5mABd41ZjgADqD0CgZ+FS9KArnjfwn7fbCNH5MsciyQy6dXLdD+HbIKlhj4g9qkeBcCitIRDCuFG5JOXdz7zu33mPc/5ACpHFfaX6GLK9xSlKGRSlKAjfEnA0vLSa2kOFlQrkdVPVWA76WAOPhXEbnwbfrKYjbTmWMhkntwugsp8skcjMoB76Dv1+FfoCvmKhKCla/Qs0MVUoKShtJWaexW+FcIN5ZxHi1pCbgppdWVHxudwd9ORhsA7E1pXf0U2Z+x51qc5+omYL8uW2qMD5KKuWKVKxXTa2OZX/ANF1yFxHcw3A/BdQ6f8AxR5X0/Zk1X28J31tnFnLGBk6rG4yDjqeWGjPxA0sT6V2zFMVHlxNiqzXU/PVxcLE45pEUnUe12XLkGe/NVYX39S5rcW9mlVNEkjhGOg218X05VkJAnR99LsuBKBuPQGu7vEGGGAIPYjIP8KguI+AOHz5MtpAWbqyxhXP864b+tR5fiS5qe6OefRrw1b289oC4gt2yFI2EygxQR9weTEurY+/Lmux1ocF4FDaQrDbRiKNckKuepOSSSSSfiTW/WxK2hpk7u4pSlZMClKUApSlAKUpQClKUApSlAKUpQClKUApSlAKUpQClKUApSlAKUpQClKUApSlAf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CS"/>
          </a:p>
        </p:txBody>
      </p:sp>
      <p:sp>
        <p:nvSpPr>
          <p:cNvPr id="14355" name="AutoShape 32" descr="data:image/jpeg;base64,/9j/4AAQSkZJRgABAQAAAQABAAD/2wCEAAkGBhQSEBUTERQWFBUWFx0YGBcVFRsdFxYUFhYYGBwcFxgfHyceICAkIBgVHy8gIycpLC0sHR4yNTAqNSYsLCoBCQoKDgwOGg8PGiolHiQsLCwsNCwqLCwsLCwsMCwpLCwuKSwuLCwsKSwsLCwvLCwtLCwsKSwsLCwsLCksLCwsLP/AABEIAPUAzgMBIgACEQEDEQH/xAAcAAEAAgMBAQEAAAAAAAAAAAAABQYDBAcCAQj/xABJEAACAQMCBAMEBwUEBwcFAAABAgMABBESIQUTMUEGIlEUMmFxByMzQlJikUNygYKhJFOxwRUWNGNzg9KSlKLR1OHwRFRkk6P/xAAbAQEAAgMBAQAAAAAAAAAAAAAAAgQBAwUGB//EADQRAAIBAgQDBgQFBQEAAAAAAAABAgMRBBIhMQUTQSJRYXGRoRSBscEGUtHh8BUjMkLxYv/aAAwDAQACEQMRAD8A7jSlKAUpSgFKUoBSlRHEfFtpbzLDPcRRyvjCM4Db9CfQHsTigJelavEuJJbwyTStpSNSzH0CjP8AE/CongniwzzcmW2mtnaMyxiXQTJEGVWPkZtDKXTKNg+b4GgLBSlKAUpSgFKUoBSlKAUpSgFKUoBSlKAUpSgFKUoBSlKAUpSgFUXhVqpuuJ29wuoyTCVtQ2ktJoEjQAnchTHKnoD0q9VzPxl4zs47mG6jkYvBIYJisUvKkglYLInNCcssjBZANWMowzk7RkrozF2Z9guXls7O0kbU8fERbSah9rHYtJMCc9cpDE2dsn51Pwebi8WN9FlKW+HNuINGfnyZf+yarrvp42tv943DXigA6TE/DXgYqemeYm/7w+OLJ4TiMl3fXB3HNW2j74jtk82k+hlkmyOxU1jdpmdkWqlKVMiKUpQClKUApSlAKV8zX2gFKUoBSlKAUpSgFKUoBSlKAUpSgIDxLxuWN4re1jWS4mDspkcrHGkYXU7sFY+88ahQMkt2AJqsWlwtvwBTJAZEjtCskOM5ZVZXDgfd1hssMkDJ7bTfiqUQXtpcucRYltnYnAjacxPGzHsC0ITPq61pC9NncPAYZZo3zOqwRami50mHSRMjytIXdW9GcHATJ1zu2TjZGK28O2kNvHNecudhEim4u9LgjSMCPXlVXfZUGT31Ekn3wyCO04nAlsgjhvIpWeNcqnOi5brIIyPKSrspAAz5cjy178KeE4baGE+zwpcKmCyopdcknAcZ3AwCVO5BPeo7xtxCWG5sZrcRM49oxzWOjS0URJ8uS22+B1qMG3OyJTtGF3odIpVS8BeMXvfaI5gglt3CkxBgjo2cMurf3kkUjJ3U1ba3NW0NKd1dCq9x/wAWiGQW8Cc+5I1csNpSJDtrnk30L6AAs3YGvfi7j7W8SpCA1zO3LgVumvBJd++hBlm/gO4qD4RwhbdCAxkdzrllf35pD1Zj/QL0UbDvnjcV4pHAw01m9l934FijRdR+BieLiL5L8QEZP3be0j0L+60hZyPn/SvsVzxOHdLmG8G3knh5LHGfdljJUE7e8pHy61J18rx0fxBjVK7kvKyL3wtOxig+k63VXF6r2UqKWMc+POqjJMEi5WXrjCnOe1cv8QfS1fXDnkv7LF91Iwpkx/vJGB3+CgAfHGT03iPDIriMxTxrLGeqsO/qCNwfiCDXJeO+D1tJuW2t0YFonZ286AjIbBHnTIBx1BVgN8D0+B41HGLK1lmvfyN2CwcJVsk9b7XdkRTeJbxm3vLssewuZcn5KrAf0rqn0ReKJ3Z7O6lMrBOdE7Es2jUEdGc+9pJQgnc6j2G3N40VMBQF1beUddidz36Hqe1TPhG0ne+VraYQPHBITIYhIMO8SadJZRncsCSfd6GuisUqfam+yt7nU4jwynTw0qiSzJrbxO+19rn8cfElOocRRzj3ZbKPQT/I4YfqflWxD42urfe/tlaLvPZszqg23eBgJQoycsur5d6zQ4phK7ywqK/p9TykqU47ovFK1uH8RjnjWWF1kRhlWQ5BHz/yrYzXRNZ9pSlAKUpQClKUApSlAa99YpNG0UqB43GllYZDA9iK5r4l4InCBr4fcPFJOcLbOizJM6AkYaQho1UHd9eAD0yd+pVz/wCkGzSXiHD0dFkAW6coyhhtEgBKkEdSP41mKzNIhOWSLl3GvacWgubVX4lNCjK7xywrMVt2kilIB5ZOuQEGM4JIOR5a88bmF2saQo8CROGWZ0EbBQhQrDAy6sFWK5kVFGAQG04rJZ8MSM5hhSM+sUKq2D8VUHFYZuJRq/L1a5f7qIcyX5lF90fmcqvxq5HBwg805HMlxCpVWSnHV/Mw298nDrqK40lbUxezTFcnlYk1xSv1LDLyKzerZOc11BHBAIOQRkEdCD6Vy2bh0k1zZxXSgW08jo0CtlmZITKnPcHDDKOTGnlBC5Z6univjosrXEQBmf6q2iA9+UjCgL+FdiewUVWrShmbjsX8PCpCCjU3K7Bce1cQubk/ZwZtIP5SGuHHzfSmfRD8akbu8SJC8rBFHc+p6ADqWPZRknsK0+E2aWdtFC0i+RcF2bGuTDSSNvuckSP64BPY1h4RxW3P9tuJAhDvHDHJs8KA42hI1mWRcOdidDKo2zq+e/DS4vjJ1HdU118Nkl5nYUuTBLqbcctzJgxW2hD9+6kMZI33WFUd+3R9B3G1entb0DZbSQ+nMmj/AKmN/wDCozw1c23trwRRraXEYLSRojqtzA2dLMsiI2tWKtll1DJwWVji4iu9/R8HTWXl382/1Ncakpa3Ky1/PDg3kCRxk45sM3MjQk4HO1IjICcDXgqD105r54l4L7TbtGMCQHXET2lXOAT2DAsh+DH0qWS2nZiJZIJEbIeEQsPqmBHvlyScHfUukjIwvWo/hgMbPbMxJhK6GO7NbyA8piepZdLxkncmPP3q5PEuHRwmXE4bSzV1rbz+zNtKtK9n8vM4ypZ8mPCpqDAuDnUCNQCjG2rIJz11Y7Gr19GSMXumYAFRFHtnB+0kyM7jIZNj3Bqpy2LwNyJRpkQYI/EBtrX8St72oeu+DThPEmtpw1sUV1B5gIyrodtMgBBJ1ENnOVxnvg9bF03iaE6cOq0f87z02IpOthoypyu3ZtX38EvBnZqA1A+HfF0d0dDLypsZ0Fsq4HUxPtqx1KkBh6Y3qer5/XoVMPPJUVmcZpp5WrMhpOHyWsjXPD1AYnVNbDyxXI7lR0SbHRhsx2brmrrwXjMd1Ak8LakcZHqD0KsOzA5BHYg1B1ocKn9k4iBkiG+JyPupeourI9OagbPq6fmr1/AOKyqS+GrO/wCV/b9DnYmil2ol6pSlexKIpSlAKUpQClKUAqj/AEs8EjksXuShM1sNaOrMpCa0MikqQdJUHPp1GDV4rQ45w4XFrPAcgSxPGcdcOhXb470By3i/DLcTyZikeHUkMTNcyui3PmkP1bSklXV4l1HI1LjABzXu0URACECMDcCNQo/7IAHf0qO4UqyxQzuCZCiFss+BNHGISxjJ0a10FNWnIA67VZ7bgOVBdipIzgAHHzqvOWZ6HpcDRjh6d6lu1qrLoR0PCzdztK8zpLbCP2eRAuqJnExdtJGhg40Kcj7gwRUzw7gWiUzzSyXVwV086bSNCd1iRQFQHqcbn1qG1yWtwXVDICoSVExqdAWaN484yyl3GkncMR1AzJQ+LYZ8JZOssz9FZXAiH3nmBAIVe6jcnCjGcjynFIcQqVXSptuEreS77voinWhTp1HJrxXiiP8AFkkk8qWkcYfMkemQAMEuTHK6xyhvLp0jmPgN9VqUjMi16+lHi54TZa4DqvLptDXLAczSq+YrjZQBhVUbLnPXcy1jdWtveKrzxhbeB2bWw1vdTyAPI2+TJpjI0gEjm4GBgH34stbLjEItZjLA+rMLywyRHmYPucxQHyM5Trj02I9NgcLHC0Y04/8AX1OVUk5SbZVYPo9g4ZBBxT2p5LhXid31gxzLMUR0QYycoz6TnfvtsOhcTvWjKxxJzZpCVjTOF8uNTyN92NcqSdzuoALMBXOvBf0Xql0HmuWvIbXUkash5PtBOGCKxYME3yRtrIHVGFdG8LpzJLi6OCXlaGM5BxBbO0eBttqkEzn94egxZaUpeQTcV5nLfpC4xbwXQR+becRGN7ULbiE4yiK6K0xxkHSXY79R0rb4L4quZntjdxPb3ELCG7kkjVQ9vM6tG2g4YFpIhGWA0rrc5GoAVzwRxePhnH7k8VGmRjIOcVyEkkfXr9QrrnzDs3oTizeLvFttf39pyYGvLZXNvM65VJXuQpjiUlk1aWjEh1HSMZ2xmsVqUatNwls1Yim07kt4vslvLESRqJeWRMmY8l0GpXChhnzIWcbebSnqK5skACBVwApzGRuNJ3/iMEr8Riuo2c97bxlrmEyRKPI0UkTzxohO9ySyI3lx50J2XJGSap/F+CySPz7Sxu4oGUuwZY8MW82qOEMZEGMkhc52wg3z53AYfEYfNQkuyneLvdW7v4j0XDsdRpzy1Vo/b9v0IU9QQSMEMCDhlYHIZT2YdjXUPC3HDdW+p8c1DolwMAsACGA7B1Ib4HUO1cuDDAIOQcYI3Bz0x65zsB1rovgngL28bvLlXm0nlnqixhgur851HI7DSOoNUuMxpvD3nutu/wAUdjjCpPJJPtfVfzYslQ3i46bOSZRl7cpcJ66oHD4BG4yodSfRjUzUf4iIFldZwB7PN1/4L15fAzcMTTkvzL6nnaqvBl6Br7WrwwNyY9Yw2hcj0bSMj9a2q+uHFFKUoBSlKAUpSgFfDX2sU02kfGgOR+xcme7tu0Vw5UDtFcATpjPYF5Fz6qasEPGV0jVkMBvgZz8R/wC9YfFtmRfxyAZ9oiMZ+MsBMi/qjSY/dNR8kRU4YEH41okrM9DhpqtRjF7o2+W07s3ugYGTv06fx71k8JcF5Ut3ISWzMY09FiAErBRnYcyV8j8tY+H3qoCrbAnIPxxjf9BW9wGySeC4jYh0N1NrAJGVkkEwU4wd1dM+oPpWOhWxildK2nQy8SnBltJGZWiWRxqyGVJnTREdW4XzcxM5HmZR1qQubVZFMcih1bYqwzn+HYjsRuD0rS4RGNLWcoUvCgQqyjTNbHyJIF6FWA0sOzhgexOU+G006dc5T+7NzLox6e9q09tOrHwrDaKCTPNlw1YkItnKdFDF2l0LGxGlQ7EAL5hjseucVr8N4FLAgjivrlFDM2NFswzI7SNsYc7szHr3qVjhCAKqhQBgKoAAHoANhX3Pr07/ACHXesZn0M5F1IXjHAXmIa6t7XiSrnTqQQ3CjbZWy0b9DsTGCfSsnhwwyys0US2wt9UUdrpVHh1ka5JEA2aTSApBI0A75dgPXBOJXDEM4jeFyQjxI6HAXIkKu7ZRyCqkYPunGGGJ8KM6sDOMZwM6QcgZ64yScdKzKbSsyMYJu6MV7YpMhjkGUJUkZ2Oh1cBvVSVGR3GR3qv8YFwkMt687xPFqdINY5HKRsBJlHvvIoyWzlWdQuNO9jurgRxvI3uorO2Bk6UUscD5A1FcUs1yZ7i5ZbVAkrRMqBAyaSpL41lcqG5X3n748lRg2SqJEZZcAhjv7xxGpdZwUO55fMgidtAJ0qS7SMSoB83ptUzWjwqNtLyyLpknkMrqcZTUFVEbHdY0jU/mDVvV834tXVbFTkndXsvkX6KagrionxInMiS2xqN1KkGPWMtzJie+BEkm46EipYD0rW8Ixe1XL3mxhiDQW35zqHOmHwZlWNT6I34t7HA8G8RilLpHV/b3NeJnlhbvLmK+0pX0s5QpSlAKUpQClKUB5d8DNaDNk5NZrt98Vr0BEeKeGNNbnlfbRsJYf+LGdQHybdD+9VdvOIJNBFJH0k86juq4IYH0Ibyn4g1f7eHJyegrm/iPhnsl8y4+pu2aWI42S46yxZ/P9qvx1j5wmtC/w+cVWSlszAMk4GSfQbn9KkvC94Yrtonyq3CgqCCMXESkEY9XiAI9eSfhn3wVgqSMAWb0XGogLkBckbk5HbfFaM7PeRq3MSHDgjlozyxyIQcMzlNLqcEroHpkg7wp0nPYv8TxlOEckvl5kp45tci2njkMUsU4USJjUEmVk04OQymTkkqwwcds15svGrKMXMDE/wB5ajWrfOEnmofgNY2O9bEM63UTwTeSXSNYQ9sjTNCfw6gCO6sNLfGvXHDSh5ckrR3BI0yOx5Eo1DJiiyIzlcjlYDKe5GHMctuzLoc+lKlJX116otM/iyHTlUuJT+FbWVd8dC0ioi/MsKjbCd72SQSoq28ekGINr5kjecLM+ACoXQxQDSdagl8Gou48PWwIM0bzSE+XVLJznbriNFdVH8oVV6nABNWvwxwU2tuI2ZndmaRyzlzrfHlDsSWCqFQE9dOe+KjpFaEpwWxtE1lgk7V5mjx8q1ru7WJDJIcKMdiSSTgKqjdmJwAo3JqNrkG8pi8US/2doVOJLjMCY6jmKQ7fJI9bn5AdSK04OAQIylEOIzmNXlldIt9uXGzlEI7FQNPQYFR873DzC4DIjhSiwSLqjWIlW0tKvmWRioLOoZdlXSwTU0rw3iKzKSAUZTpkjbGuN8Z0tjY5BBDDZgQRtXnPxDDG0IxlG6p21ae7feRwtejXk0ndo26Ur6q5OK8OtTp7ENxuR5pI7GBtMtwCZHHWC0BxJJ8GbPLT8zZ2xmr1w+wSGJIolCoihVUdAqjAFVn6O7bXFJfMPPduWXP3baMlIFHw0DX23c53q3V9U4Zgo4PDqHV6vz/Y41Wo5yufaUpXTNQpSlAKUpQClK8yHY/KgNB2ySa80r3EMsPnQG7EmABUV4p4NHdWzQybasFHHvRyKcq6HsVP+Y71MVo3LZY/CgObcOjmLOjAJPCQsoDAdRlXT8jjcfxHasdyZFkMgyZBhXQneVB0U9tYzlG/hnS1W7j/AABpistuVS5jBCMw8kiHcxS43KHrnqp3HeqhJxPnO2qNoZYsRzROQWjkAJ94bMpByrjqK1O8O1E7GHlHGf2aq3RIIVmSOWJyPvxSqPMhOxOD8irxtscEHcbb8XFlYcq8VFLHALKDbyntpLZCt/u33z7pbrUBwyXlzmP7s+XX0FwgBcf8xAH+cbn7xrb4pxBkjmEMLXEiRktGqgoAVLATFiF3Hm5Yy7DouCDXRlGnXpcxuzPLyVfBYl4dK6+3eWW24dFF9nFHESN9EaqSDvuQASP6Vsm6WNS0jKiDqzkKo+bHAFUm24GqpGYLq5EZ831Vwyxyhl2ZFXyoM4ICDAHl7bOHWkeuQMRNNFIQZJWMkuCoKk6idJGpo9ShclPXaqnwcm1d7lr+oQSbitixXPipXXFqhnz+0bMduMHH2hXU/f7JW+Y2qPKsza5W1uPdwNKRgjGI0ycZycsSWPTIG1fbq8VFLyNgZAycksx2CqBksx7KMk1FPdyydzAn4VI5x/fk3Cfux5I/H2q1y6OGV3qyvS+L4hJxgrR9vUkLviEcOOdIseegY+Zv3UGXb+ANaovHN5bmKCcMwKuZY+Ur2urzbSEOWicrIBpyFL9mrWht1TPLAUnqw94n1Zz5ifmTWzxDiUkkWFVeahEkTbj61M4yOmHBaNunldqoY2u8TRlRsrNPc7FDgLo/3VK8l3aFpr3F7w+da1lerNEkqe7IquueoDDOD8R0PxBrOK+QWdKdnun9Dp/5LQyfRpcq/CLPSc6YVRvVXjGh1IPQhlIqyCUZ05GcZxnfByAcemx/SuexcMuLWWSTh0sKLM2uWC4R2i5p6yRlCGUnAyvQ9dulY+EWksXFreeeTmz3azRy6AViSONEkjWNCScKVI1NuS5r6fheLYbE5Ywl2n06nHnRlHdHSaUpXUNQpSlAKUpQCvE3un5V7ry42NAR1ZIPeFY6LKAw3GT0Gdzjrgd8UBJ1Hy+8fnW+DUfxGZY8u7Ki/iYgD9TtQGS1HmqjfSDYCK+t7hRj2hWt5D2LoDLCT8fLInxBH4amE8bwE/2ZZbs//jRlk36fWnEWO2dWBvnFRfiWy4hxFYl9mitVinWZWmudUmYyQAUiRlGoFh77bH1qEmrWZtozdOpGa6Mr13E7IDEVEiMskZYZUOjZ835SpdSO4Yit6zvXhiWNCMLuXx53cnLOxz7zNlicdT8q304DPFnm26yjsYbgH5+SRY/1LGtC90B9K6lYgkxSKVcY7gH3l36qWHxrTrl0Z341sPWr5ra7ampwHhcMduffiVHmEginkRWWORzllVve5ejJGCe+ayw6Vs4RGuJo01oMYAdyZJIyepRizKRv909VFazxH2S9VTgyTaB33uYrOM7fzn9a2prhAxy6Ludi6gjf0Jq3VnaMMvccTBYWEq1dVHopWRh1mRhM4KnB5aN1hRvUdOYwxrb+UbA52bSIsxAXUQrMEzjWyjZc9snAqQsODiVM6ids/VkELn1IzWnLA0MmAdxgqw9D8P1GKqycnLNI79BUoUHRpaWRJNDHLEGQABk1owGCAV1DP9Mg/GoNT3r3FetiSLYKG1AAY8k2XwPhr5wwO2BSCEuwUdScfLuT+lRnq9Dbgk4025skPCUuBNB2jfmptsIrgs+B+7Ks4+RX1qfqneIPDSCW0lEs8eJuQ8kLhHVLhSqnOPdWURkg7YY+tWgeDr5WOjiKspxgT2UbuP5keMH+IrzHEPw/Ur1XWpSWvR95x6mIjTm4206GzitTwontV412u8EMbQQttiWRnBmkU91GiOMHvpfGxr2v0fPMum+vJJ0J3iijWCJx6PozIw65BfB9KtttapGipGoRFAVVUYVVGwAA6CrvCeCfBz5tVpy6W2X7lStiOYrLYzUpSvSFUUpSgFKUoBSlKAj5UwxFUu04ZHxCWW6mBaMNyrUq7KUjiY6pY2UggvJqwwPuqvbBqc8aXZbl2kJImudSll6xW6gGWQ+mFOhc/edfkcc09vEgt2XCaAix8mRlZAAAq4QhzgjKjJ6kjY1qqSa0RlGKDwk5XA4hxALvtzojgHsHMJf4Z1Z+NY7zwxYW310yNNISEVp2e4ldz7qRrIWJOxIAG3mOwBNYbOzsZJNUPlKfWHlNNEq6WDE6VKoGBI1LjO+GGK3beMyzG5kGDgpChG8MR653Pnk2LdMKEXs2alaty1eTJpXMct7dNkJHDCMbc12kbOe6R4QbYO0hrKt3dAfawf8Adn/9RW6VzXgwiub8ZJ7mzIaHtV3uWa2f0HLlj/rrf/Cs1ny7uGVLuJMRPpcFtUauEVy0cmFKldWCcKykH0zXziEpQKsWOdK2iLIyAxBJdh+FFBcjvgLkFhWOSwRinD488mJQ9ySclwxJWNznJaVg8kh7rkH7QGruHnKpHM9iEtGQ/APBqSxSS3DyywTScyGCRsAxAKkTTFQrOSqIwDHby5BbJqfkto4I8RWwYavchjiG5+8QxUdtznNSd3MTnTgnBxk4BbG2SASBn4H5VFSXtwmM2wkz/cTBmz8VlWLbruCflVjNKWpjYj2bhjb3EUULk5Jlg5Tow/FLpAByOofHoTtWbifg8ZzDNKp7CZmmTucZY8wDfs+B6VIr4nttJjncQN7rRXJVGOQOxJVlIPVSVO4zkEDVk4FpwbRhbsNsaWeIpvsYtartsQRgjA7ZFZu/IzGbi7xZTry1liuUWSJlMkbqGXLxuYyJV0MADnSZyVYA7dxvWe3nKOGHVT0P6EH+tWbjqyLaQyzgCSG5iZhCfKytN7Ox3zgGOVmIztuM7VDceUCUY97T5vnnbPxx/lWXqsx3uHYh1L05ow+JOJLLZzoqtrMZZc4wskeJUOe+HRT0ro3COIrcW8U65CyxpIM9cOoYZ/WuXqcEE9O/y71JeAuKXlvZpELQXMETSRI8EyiYcuZ0w8UulT095XxgjY71tpyvuVOKYdU3GUep0qlVUfSAvQ2XEQfT2GU4P7wGn+IOK3PC/in23nkQSwrDLysyFPOyjzABWOCp2I7HbOQwG445PUpSgFKUoBSlKAVrcRv0gieWVgiRqWZj0Cgb1sGqZev/AKSvOSN7O0cGbri4u0OVi9CkRw7DoW0jsaxJpK7B94BbTMsvEJYtVzcAaImfTybVTmOLUdQDEEyN6u2NsbZ5by7QajaKQ33Y7lda98SalVT290tv+tSV7xKSN8C2llTbLxtF1J/AzhjjqcfwBrWHiBjkGzu/gOWm4+BEmB8iQapXlJ3sT0NPinE2Dxq0cuhk1ErG8nnyNMZCBsY8zEnbYAZyaxniGNxFcn5W0v8AmorPJxzbUtreFd9R9nwUx18jMHf+RWB7E18PGd8ezXWT7v1Iw2Bnrqwvp5yvwqE6KnuvcynYwJxts4Ntdj4+znH+OayN4ghU4kZotwPropIxv08zqF/rXo8eXAPKuNOcO3Iccs5x5gcMcHroDgdelbVnxNZCygOjKAxWRSjFGLAMFO+CUYb4O24rRLB0+5+pLOzQs7sKJL2RScry7dPvcpmAXH5530H93lA7qa3eE2TRR4dtcjsZJWHR5WxnH5VAVFHZVUVhH11zn9nbn1965K7/AP61bH7znulZb7iJQ6I42lkxnSpVQoOcF3bZQSCB1J3wDg4s6RjlRHxPd4JsryeVj7wk179MaSvTv1B7Vhg4/wAt9NxBPERsXETPBn8sqZ2PYlR6HB2pDxmRcF7ObPfRJA4H/wDUMf0rPH4tt9QWRzbseguUaHJBC4VnAVtyNlY9aipJ6LXyZk2o+IpPHmJta5KtsdiOqspGQdwcEelaCcEeLQ1q+nSfsZXYwmPSRpXZmTBII07DGMYO2Xinha3nLS6FSdgpW4QDmKy4KOpOQcaV+YGDtXiNbyAjUwvUOc4WOKZG6jG4jdTuN9LA497JxJd0X8mYPHiBJJeGXSyrypOTLsj6hqRWKsjYBwcAjIB9RVLE/M+sG4fz59Q41D+hFdF4VxiK5XMbAkbSRtjmRNkgpKmcqQQw39NiRvXITFIlvAWXUVjEBUStGEnMkcCTalB1BGUgg9jnfepwjfR6anSwFblZ5JX0RY+GRq0yhtxucdiQCQP/AJ6VZ/C76ZruPzbyJOCTtpnhVSF9AJIZf4mqjyXChiGwMHXpIGfxD0yd6lfCvED/AKR0u2WltTjJAJEEwYYHf7eQ5/KfQ03i4l3icM0VUT2LH4ju2CLDC2iWclVbvHGozJKB6quy9tbR561zbiN9c8KlmWznKxo4litnRGgaKVWkcM+eYrDk3LE56BMe9mrvb3yu097IcRAMkZP3baAsXcfvurt8VSKqHDZvxDiCxOv2rlphn3IV5bTL/ALa2g+KzHbUa10ZSdRxWy+pwrK12dj4NxH2i3im0lObGr6W6rrUNg/LNbtfAK+10DSKUpQClKrfiDxI4f2WyUS3RAzn7O2Vv2k5HT1Ce83bbegPnibikrt7FZnE7jMsoP8AssB2Mn/EbcRr3OW6Ka27HhK21sILULGEUhNQJGrrl8EMxJySc5JJNYuCcEW0hYKWmkYmSWRscyeUjcnJCjoAq5AUYHbNYZOPTYytjckKfNloA234F5p19uhA+OdqpVJObtHZE0rGVeJXIGXtCfXlXEbHP5Q+gEfMg47Z2rxHx6TJV7O4V9iFUI6lSM55ocRAjcFWYHI2yCCfh4pd4J9jBBzoX2mPmAg7c0EaFBG/keQjpg19biF37otF19mNyvIxpz5m0c3OdsCIj81Yy+C9TNzy3H5sECwui3oWtgNz+Pn6T64G9fJvEgAy1rd+UEv/AGf7MKd99WH9fqi+R0zXqLjkxyDY3AYDzYe35ZbvodpVLDvnSNiMgHIH2PxZb6ghZlk1BHQxsTE7NpAlKhkTJ2DFtLZBBIINYy/+fcX8RZ8btppeVG7FtyMxyKraNJbQ7IEYgMpIUn+hrzxqTkqOUFNxMRFFkdW8zAsQM6IwZJCPQN3NSktkjSJKygyRhlRjnKiTTqx230r+lRXBv7RK143uYMdsNx9TkF5cf71lBB/AkZHvGsJrdbAyzJHZ2uwaTSAqqT55pnbABPTVI7ZJ6DUScAVrcNsjEnmbXI7F5H/HK2MkeigAKo7KqivM8vPuif2dsdKejXLL52/5aMIx+Z5R1XbczXOxdV/4epsgup9r4RkEHcHqD0PzHQ19pVBOxMjU4KIt7VjbHOdMYzAx29+3JCdhumhvzVI8K4yztybhBHMBkaTmOVRjLwscEgEjKEalyM5BDFWgGD3YZmCw2aNI7EjAmkjKgE9tEJdm3H2qV0MNVnN5Jao1ySWpJ8VkigDXRjDSKulSoHMkLsgWMHvqYRqM/Cufr4Vi5YWQyBzhpXhmkTmy51szKDoPnyw8vpV68TQW72rSXCc2OMc1dLEHUBhWjcEYPm2bIxnOar3+phRXeW9ubdQMlY7ktFEozktLcq7H4t5B+UdT3MJUhBPmK5SxFKrUty5WMD27tnN1ckEEYDxKd/zpCrj+DCo3i9vBbwsFY28uC8bxgvc8wKwDgHMj7Mykk40s269ROcJ4BBPFrS9urqNiQG9p0jUpIIzCkbdexP8AlUzYWFvasFiRIGmbGQPPK4VpDqc5ZjgO3mPY4qzPFU0mowNUMHXk06lTRFQ4/wAZC2NtEiR7xRyNHE4ki0RlEiiVxsyvMYUyM+VJd9smW+iXgoWF7sks0x0IzdWgjZvP65lkMsp/eX0qpeJ+DGaeE2sfKF9LypVUDMV7AzxOzEY6RNO4xnLIHG5yezWdqsUaRxgKiKEVR0CqAAB8gBVOjSVNaF+UtLGelKVvNYpSsF7epDG0krqiKMszEBVHqSaAp/i/xTOl2LOIPEhhE0lzHGZpEj5hRhFCBnI2y+HC6hlemffCOPcLtIhHHdQRBvO3NlxLI7dXlMhDlj3Lb9tsYqqcd8WpccShmU8iJbeVUea6e1aVTJD5lCozac9FcDVgttpFXPwxxmKdCqypKy7+WczYU4HvlF/TfrVTE1FGN3sTitRcfSJw5Bk3tud8YSQOxJ9FTLf0rBN9IVv+zVnGQNTPFCu/fM7oxA74U1YXgU9VU/NQf8q8paIOiIPki/8AlXP+Jpr/AFfqTysqEv0gZI/tXDIBvkNd85+u2y8tR8fM1fH8agny8V4cB/wgf6m7qV434uhtXEZimd2OAI4cLsoYnmOVTABGSGOMgddqiV+kVi6p7DKwZtKhJoXkY9do84OBknzbAZNWoQrVIcyMHl+VvoaJVqcZKEpK76X1JK28RXGcKtrdjcj2W4CSadORiJyykk5/agYqStuMwXLGBwVkUhjBOpWQctgwZVOzKCqnWhZem9a7QW08ZkuLQLoJytxbIWUjuMBwwweqEj9CKpHiAQM3It1fC+deTczRG2AJIkKzRNHF94Bo8NjOAQDiNOWdtPQ3WfQvniGUyFLRGIa41ayOqWy45rA9i2pYgeoMmRnTW1e8YtrUKs00MAACqruqYGMAKpPoNselcjtuJ38khl9siuV0rHJ7M2ZtKaig1Bogd3ZsBo9Z7HoLB4TidsPasY0ZtJb/AEWg1MraSJHWYyZByCXIIwa2yilHToGpR3RKPLwxWJ/0m0SO7Sctb7QmtyWbSchgCxLYDYyTtUrHwW2nH1F3cEgZzDxCVzv0JBkYf0xX2WC+GfNazb+UHnQ7d8nMwz/CoviVnGxb2zhuoYI5sccc/lxnqgFwPTZOtaObfpfyafsYsTEnAJ13iu3PTy3EUcinB9UEcgJ6Z1HHpWu3Enh/2yMQj++V9dvn4vgNH/zFC9tRNaXDnDEjh962pc5hlYzIpBIIeKQi4jwcDZwBjpUtb+JgGWK8QW7sdKktqt5WPZJcAZP4JArHsDUHCnV0tr5Wf7mbtHnid7yYmk06yMBUzgySOwWNAe2pmUZ7A57VIcG4f7PAEY633eRwN5JXJZ2A67knA7DSOwFakPhOFJUdTIqRsXSDUOQkhDLrVCCVwHbCqQoJzpyARv37TAKYFjcg+ZZGZcrpPuOAwBB0ndSCM9OtKVJU1lT3Mt31I7gvCLPls1simKZAGjyxjKHVsYWOF95lK6RgDTgYwPVt4PtUIPKL6fdEskkqpvnKJI7Kp+IAqMmjtjIWuLWS0nL+aeFGAOrKgm8iUZVuhDkYOMgeU1OcI4Y8IZWneWP9mJBlkXUzYaUks5GoLkn3VHU5JtSulo2RRDcWuktb+IrnF0cToOisCkUU5/CS7Rwn8QZT+zrS4rqSC9jz57c+3QFskgZecDrnaSK4jxt5GUdK1eK3KSxe0TZEN1PGWkIJWGytiZoSce6JGj1au3P3OwqL8WeMxO0icP0TtLCLTXqKpzbmQ4WPbLMF1NnZVznPatlN5voOhI3Q9o4mltADpae24lr0+VI0RlbcdDJy4lx31uexB6aBUH4T8KpZREBmllfSZZn96RkUKo22VFA0qo2A+OSZ2rKNYpSlZB8NcN4vx+4uryT2nkryZCI7WQueQUJAkMflWRmG4kywGfLiu5VocT8P21zg3FvDNp93mxI+nPXGoHHQVGSurEoSyu5xZ7ibW0i3BiZgoYwyyIGCZ05HMPTUx+ZJ71lHiO6TYXpP79z/AOasa6v/AKicP/8AsLT/ALrF/wBNZoPCFknuWdsueum3jGf0WtfKdrX9ja6sW7uJyyHxbfEf7Up/dkhP+No1ZYPGF+p+05g/M0Bx+lvH/jXSW8DcPJybG0J+NtF/01VfGY4RZLy/YrFrhxlIjDCmB+OR9ICIO5PXoAaxyE9NPQw6sFrb3KpJxea5mkkuCCU0woFAACgCV9gzDJMkYJH4AD0r5w/jE0F4zQrqxAg+wWTAeSUtjM8RXVy0BwGzoHTG8dweaBEjhifWDqAdUYRvIPO4V8ac7nCgnAAHXrO+F/C8N/xF1uIhLFBbYbLMMTSyhkHlIOQiucfmFd6vCEcCqaa6XPK4aUp8TdSUXZp2v3bJm5feO7srpEPX0guVYfJonkqDt5+erCclnmvoUdJGYuyGa3AQq4EhXl69mUbFviT0hPoo4WP/AKSM/NnP+LGpXhng6yt2V4LSCN1zh1iQOMjBw+NXTI61wY0Yx2PU8xLZFT+kfgUFukN5DEsRjmSOUxqFVraZtDCQLgEBirAnoQPWqjw/isVrxCZ5FU6ZFfP9mVubyoxIFlmQdxviYHJO2c57bdWiSo0ciq6MMMrAFWB7EHYiqlL9FVoBi3ee1H4YZiY/j9XIHTf5VKdNSMRn2crIHjviVnhlmtri9hkVdaKbZJLc430a44pE3AI1FzjrnFaXhrx9eSTLExt5dSFkM31LOygHTrQFNTBgR5APK3zrR8Z/R9LY20t0JIJgg3PJaCYF2EYIeFwGxqB8w3xVTcqkkSscAFkXMImBblFFBiKnVnJ7fpVWVKMWo2R0sNQhUw9Wf5bWfdqd9veFRXCr7RCjEAEBwCyHY+V+oIPdSOlRk/hpwhSGctGRgw3a+0RFdvLqYiXG33nYb9K5jwzxM6+W2uovgsczxbk52iczRjJ7LGKsFv48vI2+sXWMjZ4VbbG+HiZXHzMB+VVuTUjs/UpumyWt2v7LOi3aSIDPJSXnRggAnkuwW4jzlsRlJVGBjTU1wvx1bSnRJrtZdvqrtDC+T0ALeVu/uknaoaz+lGJtnj84xlYpYy2T25cpil/8G+amJfGFkRonflg4XFzDJGhJ7ZlQIf1NTcp/7w9DXlsWF4wykEBlYYIIyGUjBB7EEVWfEEMNpaG3tglu11IsKKnl0vcMsTPGgIxpXU/lxuCepOfH+q1lNGz2qqM7ZtJdKkr2Co3Kz23FRXh/hAtuIuhjKmS3URFooEyIZDrAaJjqbEqFicMQBnONsqolFtXuuhgzeMb1I4kh92PHNkA+7a22GC/zOIkx3AcetRX0d8La5vjPMCfZ8yPnJ/tk6jy578mHSnzYem8L4l4xzZHkALh2VlX8cMMhjtYwP99Prlx+HPwNdX8G+H/Y7OOFiGk3eZx9+eQ6nb9TgfACrGFpZI6/xk6jtGxNivtKVcK4pSlAKUpQClKUAqIuPCNm85uJLaF5mABd41ZjgADqD0CgZ+FS9KArnjfwn7fbCNH5MsciyQy6dXLdD+HbIKlhj4g9qkeBcCitIRDCuFG5JOXdz7zu33mPc/5ACpHFfaX6GLK9xSlKGRSlKAjfEnA0vLSa2kOFlQrkdVPVWA76WAOPhXEbnwbfrKYjbTmWMhkntwugsp8skcjMoB76Dv1+FfoCvmKhKCla/Qs0MVUoKShtJWaexW+FcIN5ZxHi1pCbgppdWVHxudwd9ORhsA7E1pXf0U2Z+x51qc5+omYL8uW2qMD5KKuWKVKxXTa2OZX/ANF1yFxHcw3A/BdQ6f8AxR5X0/Zk1X28J31tnFnLGBk6rG4yDjqeWGjPxA0sT6V2zFMVHlxNiqzXU/PVxcLE45pEUnUe12XLkGe/NVYX39S5rcW9mlVNEkjhGOg218X05VkJAnR99LsuBKBuPQGu7vEGGGAIPYjIP8KguI+AOHz5MtpAWbqyxhXP864b+tR5fiS5qe6OefRrw1b289oC4gt2yFI2EygxQR9weTEurY+/Lmux1ocF4FDaQrDbRiKNckKuepOSSSSSfiTW/WxK2hpk7u4pSlZMClKUApSlAKUpQClKUApSlAKUpQClKUApSlAKUpQClKUApSlAKUpQClKUApSlAf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CS"/>
          </a:p>
        </p:txBody>
      </p:sp>
      <p:pic>
        <p:nvPicPr>
          <p:cNvPr id="14356" name="Picture 34" descr="https://encrypted-tbn1.gstatic.com/images?q=tbn:ANd9GcQmBHh3x4NS5An4WV73g1VBh8qiQSHOS42fkN_yLRWRxOLiWgi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145">
            <a:off x="5046663" y="3679825"/>
            <a:ext cx="3200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7" name="AutoShape 36" descr="data:image/jpeg;base64,/9j/4AAQSkZJRgABAQAAAQABAAD/2wCEAAkGBhQSEBUTERQWFBUWFx0YGBcVFRsdFxYUFhYYGBwcFxgfHyceICAkIBgVHy8gIycpLC0sHR4yNTAqNSYsLCoBCQoKDgwOGg8PGiolHiQsLCwsNCwqLCwsLCwsMCwpLCwuKSwuLCwsKSwsLCwvLCwtLCwsKSwsLCwsLCksLCwsLP/AABEIAPUAzgMBIgACEQEDEQH/xAAcAAEAAgMBAQEAAAAAAAAAAAAABQYDBAcCAQj/xABJEAACAQMCBAMEBwUEBwcFAAABAgMABBESIQUTMUEGIlEUMmFxByMzQlJikUNygYKhJFOxwRUWNGNzg9KSlKLR1OHwRFRkk6P/xAAbAQEAAgMBAQAAAAAAAAAAAAAAAgQBAwUGB//EADQRAAIBAgQDBgQFBQEAAAAAAAABAgMRBBIhMQUTQSJRYXGRoRSBscEGUtHh8BUjMkLxYv/aAAwDAQACEQMRAD8A7jSlKAUpSgFKUoBSlRHEfFtpbzLDPcRRyvjCM4Db9CfQHsTigJelavEuJJbwyTStpSNSzH0CjP8AE/CongniwzzcmW2mtnaMyxiXQTJEGVWPkZtDKXTKNg+b4GgLBSlKAUpSgFKUoBSlKAUpSgFKUoBSlKAUpSgFKUoBSlKAUpSgFUXhVqpuuJ29wuoyTCVtQ2ktJoEjQAnchTHKnoD0q9VzPxl4zs47mG6jkYvBIYJisUvKkglYLInNCcssjBZANWMowzk7RkrozF2Z9guXls7O0kbU8fERbSah9rHYtJMCc9cpDE2dsn51Pwebi8WN9FlKW+HNuINGfnyZf+yarrvp42tv943DXigA6TE/DXgYqemeYm/7w+OLJ4TiMl3fXB3HNW2j74jtk82k+hlkmyOxU1jdpmdkWqlKVMiKUpQClKUApSlAKV8zX2gFKUoBSlKAUpSgFKUoBSlKAUpSgIDxLxuWN4re1jWS4mDspkcrHGkYXU7sFY+88ahQMkt2AJqsWlwtvwBTJAZEjtCskOM5ZVZXDgfd1hssMkDJ7bTfiqUQXtpcucRYltnYnAjacxPGzHsC0ITPq61pC9NncPAYZZo3zOqwRami50mHSRMjytIXdW9GcHATJ1zu2TjZGK28O2kNvHNecudhEim4u9LgjSMCPXlVXfZUGT31Ekn3wyCO04nAlsgjhvIpWeNcqnOi5brIIyPKSrspAAz5cjy178KeE4baGE+zwpcKmCyopdcknAcZ3AwCVO5BPeo7xtxCWG5sZrcRM49oxzWOjS0URJ8uS22+B1qMG3OyJTtGF3odIpVS8BeMXvfaI5gglt3CkxBgjo2cMurf3kkUjJ3U1ba3NW0NKd1dCq9x/wAWiGQW8Cc+5I1csNpSJDtrnk30L6AAs3YGvfi7j7W8SpCA1zO3LgVumvBJd++hBlm/gO4qD4RwhbdCAxkdzrllf35pD1Zj/QL0UbDvnjcV4pHAw01m9l934FijRdR+BieLiL5L8QEZP3be0j0L+60hZyPn/SvsVzxOHdLmG8G3knh5LHGfdljJUE7e8pHy61J18rx0fxBjVK7kvKyL3wtOxig+k63VXF6r2UqKWMc+POqjJMEi5WXrjCnOe1cv8QfS1fXDnkv7LF91Iwpkx/vJGB3+CgAfHGT03iPDIriMxTxrLGeqsO/qCNwfiCDXJeO+D1tJuW2t0YFonZ286AjIbBHnTIBx1BVgN8D0+B41HGLK1lmvfyN2CwcJVsk9b7XdkRTeJbxm3vLssewuZcn5KrAf0rqn0ReKJ3Z7O6lMrBOdE7Es2jUEdGc+9pJQgnc6j2G3N40VMBQF1beUddidz36Hqe1TPhG0ne+VraYQPHBITIYhIMO8SadJZRncsCSfd6GuisUqfam+yt7nU4jwynTw0qiSzJrbxO+19rn8cfElOocRRzj3ZbKPQT/I4YfqflWxD42urfe/tlaLvPZszqg23eBgJQoycsur5d6zQ4phK7ywqK/p9TykqU47ovFK1uH8RjnjWWF1kRhlWQ5BHz/yrYzXRNZ9pSlAKUpQClKUApSlAa99YpNG0UqB43GllYZDA9iK5r4l4InCBr4fcPFJOcLbOizJM6AkYaQho1UHd9eAD0yd+pVz/wCkGzSXiHD0dFkAW6coyhhtEgBKkEdSP41mKzNIhOWSLl3GvacWgubVX4lNCjK7xywrMVt2kilIB5ZOuQEGM4JIOR5a88bmF2saQo8CROGWZ0EbBQhQrDAy6sFWK5kVFGAQG04rJZ8MSM5hhSM+sUKq2D8VUHFYZuJRq/L1a5f7qIcyX5lF90fmcqvxq5HBwg805HMlxCpVWSnHV/Mw298nDrqK40lbUxezTFcnlYk1xSv1LDLyKzerZOc11BHBAIOQRkEdCD6Vy2bh0k1zZxXSgW08jo0CtlmZITKnPcHDDKOTGnlBC5Z6univjosrXEQBmf6q2iA9+UjCgL+FdiewUVWrShmbjsX8PCpCCjU3K7Bce1cQubk/ZwZtIP5SGuHHzfSmfRD8akbu8SJC8rBFHc+p6ADqWPZRknsK0+E2aWdtFC0i+RcF2bGuTDSSNvuckSP64BPY1h4RxW3P9tuJAhDvHDHJs8KA42hI1mWRcOdidDKo2zq+e/DS4vjJ1HdU118Nkl5nYUuTBLqbcctzJgxW2hD9+6kMZI33WFUd+3R9B3G1entb0DZbSQ+nMmj/AKmN/wDCozw1c23trwRRraXEYLSRojqtzA2dLMsiI2tWKtll1DJwWVji4iu9/R8HTWXl382/1Ncakpa3Ky1/PDg3kCRxk45sM3MjQk4HO1IjICcDXgqD105r54l4L7TbtGMCQHXET2lXOAT2DAsh+DH0qWS2nZiJZIJEbIeEQsPqmBHvlyScHfUukjIwvWo/hgMbPbMxJhK6GO7NbyA8piepZdLxkncmPP3q5PEuHRwmXE4bSzV1rbz+zNtKtK9n8vM4ypZ8mPCpqDAuDnUCNQCjG2rIJz11Y7Gr19GSMXumYAFRFHtnB+0kyM7jIZNj3Bqpy2LwNyJRpkQYI/EBtrX8St72oeu+DThPEmtpw1sUV1B5gIyrodtMgBBJ1ENnOVxnvg9bF03iaE6cOq0f87z02IpOthoypyu3ZtX38EvBnZqA1A+HfF0d0dDLypsZ0Fsq4HUxPtqx1KkBh6Y3qer5/XoVMPPJUVmcZpp5WrMhpOHyWsjXPD1AYnVNbDyxXI7lR0SbHRhsx2brmrrwXjMd1Ak8LakcZHqD0KsOzA5BHYg1B1ocKn9k4iBkiG+JyPupeourI9OagbPq6fmr1/AOKyqS+GrO/wCV/b9DnYmil2ol6pSlexKIpSlAKUpQClKUAqj/AEs8EjksXuShM1sNaOrMpCa0MikqQdJUHPp1GDV4rQ45w4XFrPAcgSxPGcdcOhXb470By3i/DLcTyZikeHUkMTNcyui3PmkP1bSklXV4l1HI1LjABzXu0URACECMDcCNQo/7IAHf0qO4UqyxQzuCZCiFss+BNHGISxjJ0a10FNWnIA67VZ7bgOVBdipIzgAHHzqvOWZ6HpcDRjh6d6lu1qrLoR0PCzdztK8zpLbCP2eRAuqJnExdtJGhg40Kcj7gwRUzw7gWiUzzSyXVwV086bSNCd1iRQFQHqcbn1qG1yWtwXVDICoSVExqdAWaN484yyl3GkncMR1AzJQ+LYZ8JZOssz9FZXAiH3nmBAIVe6jcnCjGcjynFIcQqVXSptuEreS77voinWhTp1HJrxXiiP8AFkkk8qWkcYfMkemQAMEuTHK6xyhvLp0jmPgN9VqUjMi16+lHi54TZa4DqvLptDXLAczSq+YrjZQBhVUbLnPXcy1jdWtveKrzxhbeB2bWw1vdTyAPI2+TJpjI0gEjm4GBgH34stbLjEItZjLA+rMLywyRHmYPucxQHyM5Trj02I9NgcLHC0Y04/8AX1OVUk5SbZVYPo9g4ZBBxT2p5LhXid31gxzLMUR0QYycoz6TnfvtsOhcTvWjKxxJzZpCVjTOF8uNTyN92NcqSdzuoALMBXOvBf0Xql0HmuWvIbXUkash5PtBOGCKxYME3yRtrIHVGFdG8LpzJLi6OCXlaGM5BxBbO0eBttqkEzn94egxZaUpeQTcV5nLfpC4xbwXQR+becRGN7ULbiE4yiK6K0xxkHSXY79R0rb4L4quZntjdxPb3ELCG7kkjVQ9vM6tG2g4YFpIhGWA0rrc5GoAVzwRxePhnH7k8VGmRjIOcVyEkkfXr9QrrnzDs3oTizeLvFttf39pyYGvLZXNvM65VJXuQpjiUlk1aWjEh1HSMZ2xmsVqUatNwls1Yim07kt4vslvLESRqJeWRMmY8l0GpXChhnzIWcbebSnqK5skACBVwApzGRuNJ3/iMEr8Riuo2c97bxlrmEyRKPI0UkTzxohO9ySyI3lx50J2XJGSap/F+CySPz7Sxu4oGUuwZY8MW82qOEMZEGMkhc52wg3z53AYfEYfNQkuyneLvdW7v4j0XDsdRpzy1Vo/b9v0IU9QQSMEMCDhlYHIZT2YdjXUPC3HDdW+p8c1DolwMAsACGA7B1Ib4HUO1cuDDAIOQcYI3Bz0x65zsB1rovgngL28bvLlXm0nlnqixhgur851HI7DSOoNUuMxpvD3nutu/wAUdjjCpPJJPtfVfzYslQ3i46bOSZRl7cpcJ66oHD4BG4yodSfRjUzUf4iIFldZwB7PN1/4L15fAzcMTTkvzL6nnaqvBl6Br7WrwwNyY9Yw2hcj0bSMj9a2q+uHFFKUoBSlKAUpSgFfDX2sU02kfGgOR+xcme7tu0Vw5UDtFcATpjPYF5Fz6qasEPGV0jVkMBvgZz8R/wC9YfFtmRfxyAZ9oiMZ+MsBMi/qjSY/dNR8kRU4YEH41okrM9DhpqtRjF7o2+W07s3ugYGTv06fx71k8JcF5Ut3ISWzMY09FiAErBRnYcyV8j8tY+H3qoCrbAnIPxxjf9BW9wGySeC4jYh0N1NrAJGVkkEwU4wd1dM+oPpWOhWxildK2nQy8SnBltJGZWiWRxqyGVJnTREdW4XzcxM5HmZR1qQubVZFMcih1bYqwzn+HYjsRuD0rS4RGNLWcoUvCgQqyjTNbHyJIF6FWA0sOzhgexOU+G006dc5T+7NzLox6e9q09tOrHwrDaKCTPNlw1YkItnKdFDF2l0LGxGlQ7EAL5hjseucVr8N4FLAgjivrlFDM2NFswzI7SNsYc7szHr3qVjhCAKqhQBgKoAAHoANhX3Pr07/ACHXesZn0M5F1IXjHAXmIa6t7XiSrnTqQQ3CjbZWy0b9DsTGCfSsnhwwyys0US2wt9UUdrpVHh1ka5JEA2aTSApBI0A75dgPXBOJXDEM4jeFyQjxI6HAXIkKu7ZRyCqkYPunGGGJ8KM6sDOMZwM6QcgZ64yScdKzKbSsyMYJu6MV7YpMhjkGUJUkZ2Oh1cBvVSVGR3GR3qv8YFwkMt687xPFqdINY5HKRsBJlHvvIoyWzlWdQuNO9jurgRxvI3uorO2Bk6UUscD5A1FcUs1yZ7i5ZbVAkrRMqBAyaSpL41lcqG5X3n748lRg2SqJEZZcAhjv7xxGpdZwUO55fMgidtAJ0qS7SMSoB83ptUzWjwqNtLyyLpknkMrqcZTUFVEbHdY0jU/mDVvV834tXVbFTkndXsvkX6KagrionxInMiS2xqN1KkGPWMtzJie+BEkm46EipYD0rW8Ixe1XL3mxhiDQW35zqHOmHwZlWNT6I34t7HA8G8RilLpHV/b3NeJnlhbvLmK+0pX0s5QpSlAKUpQClKUB5d8DNaDNk5NZrt98Vr0BEeKeGNNbnlfbRsJYf+LGdQHybdD+9VdvOIJNBFJH0k86juq4IYH0Ibyn4g1f7eHJyegrm/iPhnsl8y4+pu2aWI42S46yxZ/P9qvx1j5wmtC/w+cVWSlszAMk4GSfQbn9KkvC94Yrtonyq3CgqCCMXESkEY9XiAI9eSfhn3wVgqSMAWb0XGogLkBckbk5HbfFaM7PeRq3MSHDgjlozyxyIQcMzlNLqcEroHpkg7wp0nPYv8TxlOEckvl5kp45tci2njkMUsU4USJjUEmVk04OQymTkkqwwcds15svGrKMXMDE/wB5ajWrfOEnmofgNY2O9bEM63UTwTeSXSNYQ9sjTNCfw6gCO6sNLfGvXHDSh5ckrR3BI0yOx5Eo1DJiiyIzlcjlYDKe5GHMctuzLoc+lKlJX116otM/iyHTlUuJT+FbWVd8dC0ioi/MsKjbCd72SQSoq28ekGINr5kjecLM+ACoXQxQDSdagl8Gou48PWwIM0bzSE+XVLJznbriNFdVH8oVV6nABNWvwxwU2tuI2ZndmaRyzlzrfHlDsSWCqFQE9dOe+KjpFaEpwWxtE1lgk7V5mjx8q1ru7WJDJIcKMdiSSTgKqjdmJwAo3JqNrkG8pi8US/2doVOJLjMCY6jmKQ7fJI9bn5AdSK04OAQIylEOIzmNXlldIt9uXGzlEI7FQNPQYFR873DzC4DIjhSiwSLqjWIlW0tKvmWRioLOoZdlXSwTU0rw3iKzKSAUZTpkjbGuN8Z0tjY5BBDDZgQRtXnPxDDG0IxlG6p21ae7feRwtejXk0ndo26Ur6q5OK8OtTp7ENxuR5pI7GBtMtwCZHHWC0BxJJ8GbPLT8zZ2xmr1w+wSGJIolCoihVUdAqjAFVn6O7bXFJfMPPduWXP3baMlIFHw0DX23c53q3V9U4Zgo4PDqHV6vz/Y41Wo5yufaUpXTNQpSlAKUpQClK8yHY/KgNB2ySa80r3EMsPnQG7EmABUV4p4NHdWzQybasFHHvRyKcq6HsVP+Y71MVo3LZY/CgObcOjmLOjAJPCQsoDAdRlXT8jjcfxHasdyZFkMgyZBhXQneVB0U9tYzlG/hnS1W7j/AABpistuVS5jBCMw8kiHcxS43KHrnqp3HeqhJxPnO2qNoZYsRzROQWjkAJ94bMpByrjqK1O8O1E7GHlHGf2aq3RIIVmSOWJyPvxSqPMhOxOD8irxtscEHcbb8XFlYcq8VFLHALKDbyntpLZCt/u33z7pbrUBwyXlzmP7s+XX0FwgBcf8xAH+cbn7xrb4pxBkjmEMLXEiRktGqgoAVLATFiF3Hm5Yy7DouCDXRlGnXpcxuzPLyVfBYl4dK6+3eWW24dFF9nFHESN9EaqSDvuQASP6Vsm6WNS0jKiDqzkKo+bHAFUm24GqpGYLq5EZ831Vwyxyhl2ZFXyoM4ICDAHl7bOHWkeuQMRNNFIQZJWMkuCoKk6idJGpo9ShclPXaqnwcm1d7lr+oQSbitixXPipXXFqhnz+0bMduMHH2hXU/f7JW+Y2qPKsza5W1uPdwNKRgjGI0ycZycsSWPTIG1fbq8VFLyNgZAycksx2CqBksx7KMk1FPdyydzAn4VI5x/fk3Cfux5I/H2q1y6OGV3qyvS+L4hJxgrR9vUkLviEcOOdIseegY+Zv3UGXb+ANaovHN5bmKCcMwKuZY+Ur2urzbSEOWicrIBpyFL9mrWht1TPLAUnqw94n1Zz5ifmTWzxDiUkkWFVeahEkTbj61M4yOmHBaNunldqoY2u8TRlRsrNPc7FDgLo/3VK8l3aFpr3F7w+da1lerNEkqe7IquueoDDOD8R0PxBrOK+QWdKdnun9Dp/5LQyfRpcq/CLPSc6YVRvVXjGh1IPQhlIqyCUZ05GcZxnfByAcemx/SuexcMuLWWSTh0sKLM2uWC4R2i5p6yRlCGUnAyvQ9dulY+EWksXFreeeTmz3azRy6AViSONEkjWNCScKVI1NuS5r6fheLYbE5Ywl2n06nHnRlHdHSaUpXUNQpSlAKUpQCvE3un5V7ry42NAR1ZIPeFY6LKAw3GT0Gdzjrgd8UBJ1Hy+8fnW+DUfxGZY8u7Ki/iYgD9TtQGS1HmqjfSDYCK+t7hRj2hWt5D2LoDLCT8fLInxBH4amE8bwE/2ZZbs//jRlk36fWnEWO2dWBvnFRfiWy4hxFYl9mitVinWZWmudUmYyQAUiRlGoFh77bH1qEmrWZtozdOpGa6Mr13E7IDEVEiMskZYZUOjZ835SpdSO4Yit6zvXhiWNCMLuXx53cnLOxz7zNlicdT8q304DPFnm26yjsYbgH5+SRY/1LGtC90B9K6lYgkxSKVcY7gH3l36qWHxrTrl0Z341sPWr5ra7ampwHhcMduffiVHmEginkRWWORzllVve5ejJGCe+ayw6Vs4RGuJo01oMYAdyZJIyepRizKRv909VFazxH2S9VTgyTaB33uYrOM7fzn9a2prhAxy6Ludi6gjf0Jq3VnaMMvccTBYWEq1dVHopWRh1mRhM4KnB5aN1hRvUdOYwxrb+UbA52bSIsxAXUQrMEzjWyjZc9snAqQsODiVM6ids/VkELn1IzWnLA0MmAdxgqw9D8P1GKqycnLNI79BUoUHRpaWRJNDHLEGQABk1owGCAV1DP9Mg/GoNT3r3FetiSLYKG1AAY8k2XwPhr5wwO2BSCEuwUdScfLuT+lRnq9Dbgk4025skPCUuBNB2jfmptsIrgs+B+7Ks4+RX1qfqneIPDSCW0lEs8eJuQ8kLhHVLhSqnOPdWURkg7YY+tWgeDr5WOjiKspxgT2UbuP5keMH+IrzHEPw/Ur1XWpSWvR95x6mIjTm4206GzitTwontV412u8EMbQQttiWRnBmkU91GiOMHvpfGxr2v0fPMum+vJJ0J3iijWCJx6PozIw65BfB9KtttapGipGoRFAVVUYVVGwAA6CrvCeCfBz5tVpy6W2X7lStiOYrLYzUpSvSFUUpSgFKUoBSlKAj5UwxFUu04ZHxCWW6mBaMNyrUq7KUjiY6pY2UggvJqwwPuqvbBqc8aXZbl2kJImudSll6xW6gGWQ+mFOhc/edfkcc09vEgt2XCaAix8mRlZAAAq4QhzgjKjJ6kjY1qqSa0RlGKDwk5XA4hxALvtzojgHsHMJf4Z1Z+NY7zwxYW310yNNISEVp2e4ldz7qRrIWJOxIAG3mOwBNYbOzsZJNUPlKfWHlNNEq6WDE6VKoGBI1LjO+GGK3beMyzG5kGDgpChG8MR653Pnk2LdMKEXs2alaty1eTJpXMct7dNkJHDCMbc12kbOe6R4QbYO0hrKt3dAfawf8Adn/9RW6VzXgwiub8ZJ7mzIaHtV3uWa2f0HLlj/rrf/Cs1ny7uGVLuJMRPpcFtUauEVy0cmFKldWCcKykH0zXziEpQKsWOdK2iLIyAxBJdh+FFBcjvgLkFhWOSwRinD488mJQ9ySclwxJWNznJaVg8kh7rkH7QGruHnKpHM9iEtGQ/APBqSxSS3DyywTScyGCRsAxAKkTTFQrOSqIwDHby5BbJqfkto4I8RWwYavchjiG5+8QxUdtznNSd3MTnTgnBxk4BbG2SASBn4H5VFSXtwmM2wkz/cTBmz8VlWLbruCflVjNKWpjYj2bhjb3EUULk5Jlg5Tow/FLpAByOofHoTtWbifg8ZzDNKp7CZmmTucZY8wDfs+B6VIr4nttJjncQN7rRXJVGOQOxJVlIPVSVO4zkEDVk4FpwbRhbsNsaWeIpvsYtartsQRgjA7ZFZu/IzGbi7xZTry1liuUWSJlMkbqGXLxuYyJV0MADnSZyVYA7dxvWe3nKOGHVT0P6EH+tWbjqyLaQyzgCSG5iZhCfKytN7Ox3zgGOVmIztuM7VDceUCUY97T5vnnbPxx/lWXqsx3uHYh1L05ow+JOJLLZzoqtrMZZc4wskeJUOe+HRT0ro3COIrcW8U65CyxpIM9cOoYZ/WuXqcEE9O/y71JeAuKXlvZpELQXMETSRI8EyiYcuZ0w8UulT095XxgjY71tpyvuVOKYdU3GUep0qlVUfSAvQ2XEQfT2GU4P7wGn+IOK3PC/in23nkQSwrDLysyFPOyjzABWOCp2I7HbOQwG445PUpSgFKUoBSlKAVrcRv0gieWVgiRqWZj0Cgb1sGqZev/AKSvOSN7O0cGbri4u0OVi9CkRw7DoW0jsaxJpK7B94BbTMsvEJYtVzcAaImfTybVTmOLUdQDEEyN6u2NsbZ5by7QajaKQ33Y7lda98SalVT290tv+tSV7xKSN8C2llTbLxtF1J/AzhjjqcfwBrWHiBjkGzu/gOWm4+BEmB8iQapXlJ3sT0NPinE2Dxq0cuhk1ErG8nnyNMZCBsY8zEnbYAZyaxniGNxFcn5W0v8AmorPJxzbUtreFd9R9nwUx18jMHf+RWB7E18PGd8ezXWT7v1Iw2Bnrqwvp5yvwqE6KnuvcynYwJxts4Ntdj4+znH+OayN4ghU4kZotwPropIxv08zqF/rXo8eXAPKuNOcO3Iccs5x5gcMcHroDgdelbVnxNZCygOjKAxWRSjFGLAMFO+CUYb4O24rRLB0+5+pLOzQs7sKJL2RScry7dPvcpmAXH5530H93lA7qa3eE2TRR4dtcjsZJWHR5WxnH5VAVFHZVUVhH11zn9nbn1965K7/AP61bH7znulZb7iJQ6I42lkxnSpVQoOcF3bZQSCB1J3wDg4s6RjlRHxPd4JsryeVj7wk179MaSvTv1B7Vhg4/wAt9NxBPERsXETPBn8sqZ2PYlR6HB2pDxmRcF7ObPfRJA4H/wDUMf0rPH4tt9QWRzbseguUaHJBC4VnAVtyNlY9aipJ6LXyZk2o+IpPHmJta5KtsdiOqspGQdwcEelaCcEeLQ1q+nSfsZXYwmPSRpXZmTBII07DGMYO2Xinha3nLS6FSdgpW4QDmKy4KOpOQcaV+YGDtXiNbyAjUwvUOc4WOKZG6jG4jdTuN9LA497JxJd0X8mYPHiBJJeGXSyrypOTLsj6hqRWKsjYBwcAjIB9RVLE/M+sG4fz59Q41D+hFdF4VxiK5XMbAkbSRtjmRNkgpKmcqQQw39NiRvXITFIlvAWXUVjEBUStGEnMkcCTalB1BGUgg9jnfepwjfR6anSwFblZ5JX0RY+GRq0yhtxucdiQCQP/AJ6VZ/C76ZruPzbyJOCTtpnhVSF9AJIZf4mqjyXChiGwMHXpIGfxD0yd6lfCvED/AKR0u2WltTjJAJEEwYYHf7eQ5/KfQ03i4l3icM0VUT2LH4ju2CLDC2iWclVbvHGozJKB6quy9tbR561zbiN9c8KlmWznKxo4litnRGgaKVWkcM+eYrDk3LE56BMe9mrvb3yu097IcRAMkZP3baAsXcfvurt8VSKqHDZvxDiCxOv2rlphn3IV5bTL/ALa2g+KzHbUa10ZSdRxWy+pwrK12dj4NxH2i3im0lObGr6W6rrUNg/LNbtfAK+10DSKUpQClKrfiDxI4f2WyUS3RAzn7O2Vv2k5HT1Ce83bbegPnibikrt7FZnE7jMsoP8AssB2Mn/EbcRr3OW6Ka27HhK21sILULGEUhNQJGrrl8EMxJySc5JJNYuCcEW0hYKWmkYmSWRscyeUjcnJCjoAq5AUYHbNYZOPTYytjckKfNloA234F5p19uhA+OdqpVJObtHZE0rGVeJXIGXtCfXlXEbHP5Q+gEfMg47Z2rxHx6TJV7O4V9iFUI6lSM55ocRAjcFWYHI2yCCfh4pd4J9jBBzoX2mPmAg7c0EaFBG/keQjpg19biF37otF19mNyvIxpz5m0c3OdsCIj81Yy+C9TNzy3H5sECwui3oWtgNz+Pn6T64G9fJvEgAy1rd+UEv/AGf7MKd99WH9fqi+R0zXqLjkxyDY3AYDzYe35ZbvodpVLDvnSNiMgHIH2PxZb6ghZlk1BHQxsTE7NpAlKhkTJ2DFtLZBBIINYy/+fcX8RZ8btppeVG7FtyMxyKraNJbQ7IEYgMpIUn+hrzxqTkqOUFNxMRFFkdW8zAsQM6IwZJCPQN3NSktkjSJKygyRhlRjnKiTTqx230r+lRXBv7RK143uYMdsNx9TkF5cf71lBB/AkZHvGsJrdbAyzJHZ2uwaTSAqqT55pnbABPTVI7ZJ6DUScAVrcNsjEnmbXI7F5H/HK2MkeigAKo7KqivM8vPuif2dsdKejXLL52/5aMIx+Z5R1XbczXOxdV/4epsgup9r4RkEHcHqD0PzHQ19pVBOxMjU4KIt7VjbHOdMYzAx29+3JCdhumhvzVI8K4yztybhBHMBkaTmOVRjLwscEgEjKEalyM5BDFWgGD3YZmCw2aNI7EjAmkjKgE9tEJdm3H2qV0MNVnN5Jao1ySWpJ8VkigDXRjDSKulSoHMkLsgWMHvqYRqM/Cufr4Vi5YWQyBzhpXhmkTmy51szKDoPnyw8vpV68TQW72rSXCc2OMc1dLEHUBhWjcEYPm2bIxnOar3+phRXeW9ubdQMlY7ktFEozktLcq7H4t5B+UdT3MJUhBPmK5SxFKrUty5WMD27tnN1ckEEYDxKd/zpCrj+DCo3i9vBbwsFY28uC8bxgvc8wKwDgHMj7Mykk40s269ROcJ4BBPFrS9urqNiQG9p0jUpIIzCkbdexP8AlUzYWFvasFiRIGmbGQPPK4VpDqc5ZjgO3mPY4qzPFU0mowNUMHXk06lTRFQ4/wAZC2NtEiR7xRyNHE4ki0RlEiiVxsyvMYUyM+VJd9smW+iXgoWF7sks0x0IzdWgjZvP65lkMsp/eX0qpeJ+DGaeE2sfKF9LypVUDMV7AzxOzEY6RNO4xnLIHG5yezWdqsUaRxgKiKEVR0CqAAB8gBVOjSVNaF+UtLGelKVvNYpSsF7epDG0krqiKMszEBVHqSaAp/i/xTOl2LOIPEhhE0lzHGZpEj5hRhFCBnI2y+HC6hlemffCOPcLtIhHHdQRBvO3NlxLI7dXlMhDlj3Lb9tsYqqcd8WpccShmU8iJbeVUea6e1aVTJD5lCozac9FcDVgttpFXPwxxmKdCqypKy7+WczYU4HvlF/TfrVTE1FGN3sTitRcfSJw5Bk3tud8YSQOxJ9FTLf0rBN9IVv+zVnGQNTPFCu/fM7oxA74U1YXgU9VU/NQf8q8paIOiIPki/8AlXP+Jpr/AFfqTysqEv0gZI/tXDIBvkNd85+u2y8tR8fM1fH8agny8V4cB/wgf6m7qV434uhtXEZimd2OAI4cLsoYnmOVTABGSGOMgddqiV+kVi6p7DKwZtKhJoXkY9do84OBknzbAZNWoQrVIcyMHl+VvoaJVqcZKEpK76X1JK28RXGcKtrdjcj2W4CSadORiJyykk5/agYqStuMwXLGBwVkUhjBOpWQctgwZVOzKCqnWhZem9a7QW08ZkuLQLoJytxbIWUjuMBwwweqEj9CKpHiAQM3It1fC+deTczRG2AJIkKzRNHF94Bo8NjOAQDiNOWdtPQ3WfQvniGUyFLRGIa41ayOqWy45rA9i2pYgeoMmRnTW1e8YtrUKs00MAACqruqYGMAKpPoNselcjtuJ38khl9siuV0rHJ7M2ZtKaig1Bogd3ZsBo9Z7HoLB4TidsPasY0ZtJb/AEWg1MraSJHWYyZByCXIIwa2yilHToGpR3RKPLwxWJ/0m0SO7Sctb7QmtyWbSchgCxLYDYyTtUrHwW2nH1F3cEgZzDxCVzv0JBkYf0xX2WC+GfNazb+UHnQ7d8nMwz/CoviVnGxb2zhuoYI5sccc/lxnqgFwPTZOtaObfpfyafsYsTEnAJ13iu3PTy3EUcinB9UEcgJ6Z1HHpWu3Enh/2yMQj++V9dvn4vgNH/zFC9tRNaXDnDEjh962pc5hlYzIpBIIeKQi4jwcDZwBjpUtb+JgGWK8QW7sdKktqt5WPZJcAZP4JArHsDUHCnV0tr5Wf7mbtHnid7yYmk06yMBUzgySOwWNAe2pmUZ7A57VIcG4f7PAEY633eRwN5JXJZ2A67knA7DSOwFakPhOFJUdTIqRsXSDUOQkhDLrVCCVwHbCqQoJzpyARv37TAKYFjcg+ZZGZcrpPuOAwBB0ndSCM9OtKVJU1lT3Mt31I7gvCLPls1simKZAGjyxjKHVsYWOF95lK6RgDTgYwPVt4PtUIPKL6fdEskkqpvnKJI7Kp+IAqMmjtjIWuLWS0nL+aeFGAOrKgm8iUZVuhDkYOMgeU1OcI4Y8IZWneWP9mJBlkXUzYaUks5GoLkn3VHU5JtSulo2RRDcWuktb+IrnF0cToOisCkUU5/CS7Rwn8QZT+zrS4rqSC9jz57c+3QFskgZecDrnaSK4jxt5GUdK1eK3KSxe0TZEN1PGWkIJWGytiZoSce6JGj1au3P3OwqL8WeMxO0icP0TtLCLTXqKpzbmQ4WPbLMF1NnZVznPatlN5voOhI3Q9o4mltADpae24lr0+VI0RlbcdDJy4lx31uexB6aBUH4T8KpZREBmllfSZZn96RkUKo22VFA0qo2A+OSZ2rKNYpSlZB8NcN4vx+4uryT2nkryZCI7WQueQUJAkMflWRmG4kywGfLiu5VocT8P21zg3FvDNp93mxI+nPXGoHHQVGSurEoSyu5xZ7ibW0i3BiZgoYwyyIGCZ05HMPTUx+ZJ71lHiO6TYXpP79z/AOasa6v/AKicP/8AsLT/ALrF/wBNZoPCFknuWdsueum3jGf0WtfKdrX9ja6sW7uJyyHxbfEf7Up/dkhP+No1ZYPGF+p+05g/M0Bx+lvH/jXSW8DcPJybG0J+NtF/01VfGY4RZLy/YrFrhxlIjDCmB+OR9ICIO5PXoAaxyE9NPQw6sFrb3KpJxea5mkkuCCU0woFAACgCV9gzDJMkYJH4AD0r5w/jE0F4zQrqxAg+wWTAeSUtjM8RXVy0BwGzoHTG8dweaBEjhifWDqAdUYRvIPO4V8ac7nCgnAAHXrO+F/C8N/xF1uIhLFBbYbLMMTSyhkHlIOQiucfmFd6vCEcCqaa6XPK4aUp8TdSUXZp2v3bJm5feO7srpEPX0guVYfJonkqDt5+erCclnmvoUdJGYuyGa3AQq4EhXl69mUbFviT0hPoo4WP/AKSM/NnP+LGpXhng6yt2V4LSCN1zh1iQOMjBw+NXTI61wY0Yx2PU8xLZFT+kfgUFukN5DEsRjmSOUxqFVraZtDCQLgEBirAnoQPWqjw/isVrxCZ5FU6ZFfP9mVubyoxIFlmQdxviYHJO2c57bdWiSo0ciq6MMMrAFWB7EHYiqlL9FVoBi3ee1H4YZiY/j9XIHTf5VKdNSMRn2crIHjviVnhlmtri9hkVdaKbZJLc430a44pE3AI1FzjrnFaXhrx9eSTLExt5dSFkM31LOygHTrQFNTBgR5APK3zrR8Z/R9LY20t0JIJgg3PJaCYF2EYIeFwGxqB8w3xVTcqkkSscAFkXMImBblFFBiKnVnJ7fpVWVKMWo2R0sNQhUw9Wf5bWfdqd9veFRXCr7RCjEAEBwCyHY+V+oIPdSOlRk/hpwhSGctGRgw3a+0RFdvLqYiXG33nYb9K5jwzxM6+W2uovgsczxbk52iczRjJ7LGKsFv48vI2+sXWMjZ4VbbG+HiZXHzMB+VVuTUjs/UpumyWt2v7LOi3aSIDPJSXnRggAnkuwW4jzlsRlJVGBjTU1wvx1bSnRJrtZdvqrtDC+T0ALeVu/uknaoaz+lGJtnj84xlYpYy2T25cpil/8G+amJfGFkRonflg4XFzDJGhJ7ZlQIf1NTcp/7w9DXlsWF4wykEBlYYIIyGUjBB7EEVWfEEMNpaG3tglu11IsKKnl0vcMsTPGgIxpXU/lxuCepOfH+q1lNGz2qqM7ZtJdKkr2Co3Kz23FRXh/hAtuIuhjKmS3URFooEyIZDrAaJjqbEqFicMQBnONsqolFtXuuhgzeMb1I4kh92PHNkA+7a22GC/zOIkx3AcetRX0d8La5vjPMCfZ8yPnJ/tk6jy578mHSnzYem8L4l4xzZHkALh2VlX8cMMhjtYwP99Prlx+HPwNdX8G+H/Y7OOFiGk3eZx9+eQ6nb9TgfACrGFpZI6/xk6jtGxNivtKVcK4pSlAKUpQClKUAqIuPCNm85uJLaF5mABd41ZjgADqD0CgZ+FS9KArnjfwn7fbCNH5MsciyQy6dXLdD+HbIKlhj4g9qkeBcCitIRDCuFG5JOXdz7zu33mPc/5ACpHFfaX6GLK9xSlKGRSlKAjfEnA0vLSa2kOFlQrkdVPVWA76WAOPhXEbnwbfrKYjbTmWMhkntwugsp8skcjMoB76Dv1+FfoCvmKhKCla/Qs0MVUoKShtJWaexW+FcIN5ZxHi1pCbgppdWVHxudwd9ORhsA7E1pXf0U2Z+x51qc5+omYL8uW2qMD5KKuWKVKxXTa2OZX/ANF1yFxHcw3A/BdQ6f8AxR5X0/Zk1X28J31tnFnLGBk6rG4yDjqeWGjPxA0sT6V2zFMVHlxNiqzXU/PVxcLE45pEUnUe12XLkGe/NVYX39S5rcW9mlVNEkjhGOg218X05VkJAnR99LsuBKBuPQGu7vEGGGAIPYjIP8KguI+AOHz5MtpAWbqyxhXP864b+tR5fiS5qe6OefRrw1b289oC4gt2yFI2EygxQR9weTEurY+/Lmux1ocF4FDaQrDbRiKNckKuepOSSSSSfiTW/WxK2hpk7u4pSlZMClKUApSlAKUpQClKUApSlAKUpQClKUApSlAKUpQClKUApSlAKUpQClKUApSlAf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CS"/>
          </a:p>
        </p:txBody>
      </p:sp>
      <p:sp>
        <p:nvSpPr>
          <p:cNvPr id="14358" name="AutoShape 38" descr="data:image/jpeg;base64,/9j/4AAQSkZJRgABAQAAAQABAAD/2wCEAAkGBhQSEBUTERQWFBUWFx0YGBcVFRsdFxYUFhYYGBwcFxgfHyceICAkIBgVHy8gIycpLC0sHR4yNTAqNSYsLCoBCQoKDgwOGg8PGiolHiQsLCwsNCwqLCwsLCwsMCwpLCwuKSwuLCwsKSwsLCwvLCwtLCwsKSwsLCwsLCksLCwsLP/AABEIAPUAzgMBIgACEQEDEQH/xAAcAAEAAgMBAQEAAAAAAAAAAAAABQYDBAcCAQj/xABJEAACAQMCBAMEBwUEBwcFAAABAgMABBESIQUTMUEGIlEUMmFxByMzQlJikUNygYKhJFOxwRUWNGNzg9KSlKLR1OHwRFRkk6P/xAAbAQEAAgMBAQAAAAAAAAAAAAAAAgQBAwUGB//EADQRAAIBAgQDBgQFBQEAAAAAAAABAgMRBBIhMQUTQSJRYXGRoRSBscEGUtHh8BUjMkLxYv/aAAwDAQACEQMRAD8A7jSlKAUpSgFKUoBSlRHEfFtpbzLDPcRRyvjCM4Db9CfQHsTigJelavEuJJbwyTStpSNSzH0CjP8AE/CongniwzzcmW2mtnaMyxiXQTJEGVWPkZtDKXTKNg+b4GgLBSlKAUpSgFKUoBSlKAUpSgFKUoBSlKAUpSgFKUoBSlKAUpSgFUXhVqpuuJ29wuoyTCVtQ2ktJoEjQAnchTHKnoD0q9VzPxl4zs47mG6jkYvBIYJisUvKkglYLInNCcssjBZANWMowzk7RkrozF2Z9guXls7O0kbU8fERbSah9rHYtJMCc9cpDE2dsn51Pwebi8WN9FlKW+HNuINGfnyZf+yarrvp42tv943DXigA6TE/DXgYqemeYm/7w+OLJ4TiMl3fXB3HNW2j74jtk82k+hlkmyOxU1jdpmdkWqlKVMiKUpQClKUApSlAKV8zX2gFKUoBSlKAUpSgFKUoBSlKAUpSgIDxLxuWN4re1jWS4mDspkcrHGkYXU7sFY+88ahQMkt2AJqsWlwtvwBTJAZEjtCskOM5ZVZXDgfd1hssMkDJ7bTfiqUQXtpcucRYltnYnAjacxPGzHsC0ITPq61pC9NncPAYZZo3zOqwRami50mHSRMjytIXdW9GcHATJ1zu2TjZGK28O2kNvHNecudhEim4u9LgjSMCPXlVXfZUGT31Ekn3wyCO04nAlsgjhvIpWeNcqnOi5brIIyPKSrspAAz5cjy178KeE4baGE+zwpcKmCyopdcknAcZ3AwCVO5BPeo7xtxCWG5sZrcRM49oxzWOjS0URJ8uS22+B1qMG3OyJTtGF3odIpVS8BeMXvfaI5gglt3CkxBgjo2cMurf3kkUjJ3U1ba3NW0NKd1dCq9x/wAWiGQW8Cc+5I1csNpSJDtrnk30L6AAs3YGvfi7j7W8SpCA1zO3LgVumvBJd++hBlm/gO4qD4RwhbdCAxkdzrllf35pD1Zj/QL0UbDvnjcV4pHAw01m9l934FijRdR+BieLiL5L8QEZP3be0j0L+60hZyPn/SvsVzxOHdLmG8G3knh5LHGfdljJUE7e8pHy61J18rx0fxBjVK7kvKyL3wtOxig+k63VXF6r2UqKWMc+POqjJMEi5WXrjCnOe1cv8QfS1fXDnkv7LF91Iwpkx/vJGB3+CgAfHGT03iPDIriMxTxrLGeqsO/qCNwfiCDXJeO+D1tJuW2t0YFonZ286AjIbBHnTIBx1BVgN8D0+B41HGLK1lmvfyN2CwcJVsk9b7XdkRTeJbxm3vLssewuZcn5KrAf0rqn0ReKJ3Z7O6lMrBOdE7Es2jUEdGc+9pJQgnc6j2G3N40VMBQF1beUddidz36Hqe1TPhG0ne+VraYQPHBITIYhIMO8SadJZRncsCSfd6GuisUqfam+yt7nU4jwynTw0qiSzJrbxO+19rn8cfElOocRRzj3ZbKPQT/I4YfqflWxD42urfe/tlaLvPZszqg23eBgJQoycsur5d6zQ4phK7ywqK/p9TykqU47ovFK1uH8RjnjWWF1kRhlWQ5BHz/yrYzXRNZ9pSlAKUpQClKUApSlAa99YpNG0UqB43GllYZDA9iK5r4l4InCBr4fcPFJOcLbOizJM6AkYaQho1UHd9eAD0yd+pVz/wCkGzSXiHD0dFkAW6coyhhtEgBKkEdSP41mKzNIhOWSLl3GvacWgubVX4lNCjK7xywrMVt2kilIB5ZOuQEGM4JIOR5a88bmF2saQo8CROGWZ0EbBQhQrDAy6sFWK5kVFGAQG04rJZ8MSM5hhSM+sUKq2D8VUHFYZuJRq/L1a5f7qIcyX5lF90fmcqvxq5HBwg805HMlxCpVWSnHV/Mw298nDrqK40lbUxezTFcnlYk1xSv1LDLyKzerZOc11BHBAIOQRkEdCD6Vy2bh0k1zZxXSgW08jo0CtlmZITKnPcHDDKOTGnlBC5Z6univjosrXEQBmf6q2iA9+UjCgL+FdiewUVWrShmbjsX8PCpCCjU3K7Bce1cQubk/ZwZtIP5SGuHHzfSmfRD8akbu8SJC8rBFHc+p6ADqWPZRknsK0+E2aWdtFC0i+RcF2bGuTDSSNvuckSP64BPY1h4RxW3P9tuJAhDvHDHJs8KA42hI1mWRcOdidDKo2zq+e/DS4vjJ1HdU118Nkl5nYUuTBLqbcctzJgxW2hD9+6kMZI33WFUd+3R9B3G1entb0DZbSQ+nMmj/AKmN/wDCozw1c23trwRRraXEYLSRojqtzA2dLMsiI2tWKtll1DJwWVji4iu9/R8HTWXl382/1Ncakpa3Ky1/PDg3kCRxk45sM3MjQk4HO1IjICcDXgqD105r54l4L7TbtGMCQHXET2lXOAT2DAsh+DH0qWS2nZiJZIJEbIeEQsPqmBHvlyScHfUukjIwvWo/hgMbPbMxJhK6GO7NbyA8piepZdLxkncmPP3q5PEuHRwmXE4bSzV1rbz+zNtKtK9n8vM4ypZ8mPCpqDAuDnUCNQCjG2rIJz11Y7Gr19GSMXumYAFRFHtnB+0kyM7jIZNj3Bqpy2LwNyJRpkQYI/EBtrX8St72oeu+DThPEmtpw1sUV1B5gIyrodtMgBBJ1ENnOVxnvg9bF03iaE6cOq0f87z02IpOthoypyu3ZtX38EvBnZqA1A+HfF0d0dDLypsZ0Fsq4HUxPtqx1KkBh6Y3qer5/XoVMPPJUVmcZpp5WrMhpOHyWsjXPD1AYnVNbDyxXI7lR0SbHRhsx2brmrrwXjMd1Ak8LakcZHqD0KsOzA5BHYg1B1ocKn9k4iBkiG+JyPupeourI9OagbPq6fmr1/AOKyqS+GrO/wCV/b9DnYmil2ol6pSlexKIpSlAKUpQClKUAqj/AEs8EjksXuShM1sNaOrMpCa0MikqQdJUHPp1GDV4rQ45w4XFrPAcgSxPGcdcOhXb470By3i/DLcTyZikeHUkMTNcyui3PmkP1bSklXV4l1HI1LjABzXu0URACECMDcCNQo/7IAHf0qO4UqyxQzuCZCiFss+BNHGISxjJ0a10FNWnIA67VZ7bgOVBdipIzgAHHzqvOWZ6HpcDRjh6d6lu1qrLoR0PCzdztK8zpLbCP2eRAuqJnExdtJGhg40Kcj7gwRUzw7gWiUzzSyXVwV086bSNCd1iRQFQHqcbn1qG1yWtwXVDICoSVExqdAWaN484yyl3GkncMR1AzJQ+LYZ8JZOssz9FZXAiH3nmBAIVe6jcnCjGcjynFIcQqVXSptuEreS77voinWhTp1HJrxXiiP8AFkkk8qWkcYfMkemQAMEuTHK6xyhvLp0jmPgN9VqUjMi16+lHi54TZa4DqvLptDXLAczSq+YrjZQBhVUbLnPXcy1jdWtveKrzxhbeB2bWw1vdTyAPI2+TJpjI0gEjm4GBgH34stbLjEItZjLA+rMLywyRHmYPucxQHyM5Trj02I9NgcLHC0Y04/8AX1OVUk5SbZVYPo9g4ZBBxT2p5LhXid31gxzLMUR0QYycoz6TnfvtsOhcTvWjKxxJzZpCVjTOF8uNTyN92NcqSdzuoALMBXOvBf0Xql0HmuWvIbXUkash5PtBOGCKxYME3yRtrIHVGFdG8LpzJLi6OCXlaGM5BxBbO0eBttqkEzn94egxZaUpeQTcV5nLfpC4xbwXQR+becRGN7ULbiE4yiK6K0xxkHSXY79R0rb4L4quZntjdxPb3ELCG7kkjVQ9vM6tG2g4YFpIhGWA0rrc5GoAVzwRxePhnH7k8VGmRjIOcVyEkkfXr9QrrnzDs3oTizeLvFttf39pyYGvLZXNvM65VJXuQpjiUlk1aWjEh1HSMZ2xmsVqUatNwls1Yim07kt4vslvLESRqJeWRMmY8l0GpXChhnzIWcbebSnqK5skACBVwApzGRuNJ3/iMEr8Riuo2c97bxlrmEyRKPI0UkTzxohO9ySyI3lx50J2XJGSap/F+CySPz7Sxu4oGUuwZY8MW82qOEMZEGMkhc52wg3z53AYfEYfNQkuyneLvdW7v4j0XDsdRpzy1Vo/b9v0IU9QQSMEMCDhlYHIZT2YdjXUPC3HDdW+p8c1DolwMAsACGA7B1Ib4HUO1cuDDAIOQcYI3Bz0x65zsB1rovgngL28bvLlXm0nlnqixhgur851HI7DSOoNUuMxpvD3nutu/wAUdjjCpPJJPtfVfzYslQ3i46bOSZRl7cpcJ66oHD4BG4yodSfRjUzUf4iIFldZwB7PN1/4L15fAzcMTTkvzL6nnaqvBl6Br7WrwwNyY9Yw2hcj0bSMj9a2q+uHFFKUoBSlKAUpSgFfDX2sU02kfGgOR+xcme7tu0Vw5UDtFcATpjPYF5Fz6qasEPGV0jVkMBvgZz8R/wC9YfFtmRfxyAZ9oiMZ+MsBMi/qjSY/dNR8kRU4YEH41okrM9DhpqtRjF7o2+W07s3ugYGTv06fx71k8JcF5Ut3ISWzMY09FiAErBRnYcyV8j8tY+H3qoCrbAnIPxxjf9BW9wGySeC4jYh0N1NrAJGVkkEwU4wd1dM+oPpWOhWxildK2nQy8SnBltJGZWiWRxqyGVJnTREdW4XzcxM5HmZR1qQubVZFMcih1bYqwzn+HYjsRuD0rS4RGNLWcoUvCgQqyjTNbHyJIF6FWA0sOzhgexOU+G006dc5T+7NzLox6e9q09tOrHwrDaKCTPNlw1YkItnKdFDF2l0LGxGlQ7EAL5hjseucVr8N4FLAgjivrlFDM2NFswzI7SNsYc7szHr3qVjhCAKqhQBgKoAAHoANhX3Pr07/ACHXesZn0M5F1IXjHAXmIa6t7XiSrnTqQQ3CjbZWy0b9DsTGCfSsnhwwyys0US2wt9UUdrpVHh1ka5JEA2aTSApBI0A75dgPXBOJXDEM4jeFyQjxI6HAXIkKu7ZRyCqkYPunGGGJ8KM6sDOMZwM6QcgZ64yScdKzKbSsyMYJu6MV7YpMhjkGUJUkZ2Oh1cBvVSVGR3GR3qv8YFwkMt687xPFqdINY5HKRsBJlHvvIoyWzlWdQuNO9jurgRxvI3uorO2Bk6UUscD5A1FcUs1yZ7i5ZbVAkrRMqBAyaSpL41lcqG5X3n748lRg2SqJEZZcAhjv7xxGpdZwUO55fMgidtAJ0qS7SMSoB83ptUzWjwqNtLyyLpknkMrqcZTUFVEbHdY0jU/mDVvV834tXVbFTkndXsvkX6KagrionxInMiS2xqN1KkGPWMtzJie+BEkm46EipYD0rW8Ixe1XL3mxhiDQW35zqHOmHwZlWNT6I34t7HA8G8RilLpHV/b3NeJnlhbvLmK+0pX0s5QpSlAKUpQClKUB5d8DNaDNk5NZrt98Vr0BEeKeGNNbnlfbRsJYf+LGdQHybdD+9VdvOIJNBFJH0k86juq4IYH0Ibyn4g1f7eHJyegrm/iPhnsl8y4+pu2aWI42S46yxZ/P9qvx1j5wmtC/w+cVWSlszAMk4GSfQbn9KkvC94Yrtonyq3CgqCCMXESkEY9XiAI9eSfhn3wVgqSMAWb0XGogLkBckbk5HbfFaM7PeRq3MSHDgjlozyxyIQcMzlNLqcEroHpkg7wp0nPYv8TxlOEckvl5kp45tci2njkMUsU4USJjUEmVk04OQymTkkqwwcds15svGrKMXMDE/wB5ajWrfOEnmofgNY2O9bEM63UTwTeSXSNYQ9sjTNCfw6gCO6sNLfGvXHDSh5ckrR3BI0yOx5Eo1DJiiyIzlcjlYDKe5GHMctuzLoc+lKlJX116otM/iyHTlUuJT+FbWVd8dC0ioi/MsKjbCd72SQSoq28ekGINr5kjecLM+ACoXQxQDSdagl8Gou48PWwIM0bzSE+XVLJznbriNFdVH8oVV6nABNWvwxwU2tuI2ZndmaRyzlzrfHlDsSWCqFQE9dOe+KjpFaEpwWxtE1lgk7V5mjx8q1ru7WJDJIcKMdiSSTgKqjdmJwAo3JqNrkG8pi8US/2doVOJLjMCY6jmKQ7fJI9bn5AdSK04OAQIylEOIzmNXlldIt9uXGzlEI7FQNPQYFR873DzC4DIjhSiwSLqjWIlW0tKvmWRioLOoZdlXSwTU0rw3iKzKSAUZTpkjbGuN8Z0tjY5BBDDZgQRtXnPxDDG0IxlG6p21ae7feRwtejXk0ndo26Ur6q5OK8OtTp7ENxuR5pI7GBtMtwCZHHWC0BxJJ8GbPLT8zZ2xmr1w+wSGJIolCoihVUdAqjAFVn6O7bXFJfMPPduWXP3baMlIFHw0DX23c53q3V9U4Zgo4PDqHV6vz/Y41Wo5yufaUpXTNQpSlAKUpQClK8yHY/KgNB2ySa80r3EMsPnQG7EmABUV4p4NHdWzQybasFHHvRyKcq6HsVP+Y71MVo3LZY/CgObcOjmLOjAJPCQsoDAdRlXT8jjcfxHasdyZFkMgyZBhXQneVB0U9tYzlG/hnS1W7j/AABpistuVS5jBCMw8kiHcxS43KHrnqp3HeqhJxPnO2qNoZYsRzROQWjkAJ94bMpByrjqK1O8O1E7GHlHGf2aq3RIIVmSOWJyPvxSqPMhOxOD8irxtscEHcbb8XFlYcq8VFLHALKDbyntpLZCt/u33z7pbrUBwyXlzmP7s+XX0FwgBcf8xAH+cbn7xrb4pxBkjmEMLXEiRktGqgoAVLATFiF3Hm5Yy7DouCDXRlGnXpcxuzPLyVfBYl4dK6+3eWW24dFF9nFHESN9EaqSDvuQASP6Vsm6WNS0jKiDqzkKo+bHAFUm24GqpGYLq5EZ831Vwyxyhl2ZFXyoM4ICDAHl7bOHWkeuQMRNNFIQZJWMkuCoKk6idJGpo9ShclPXaqnwcm1d7lr+oQSbitixXPipXXFqhnz+0bMduMHH2hXU/f7JW+Y2qPKsza5W1uPdwNKRgjGI0ycZycsSWPTIG1fbq8VFLyNgZAycksx2CqBksx7KMk1FPdyydzAn4VI5x/fk3Cfux5I/H2q1y6OGV3qyvS+L4hJxgrR9vUkLviEcOOdIseegY+Zv3UGXb+ANaovHN5bmKCcMwKuZY+Ur2urzbSEOWicrIBpyFL9mrWht1TPLAUnqw94n1Zz5ifmTWzxDiUkkWFVeahEkTbj61M4yOmHBaNunldqoY2u8TRlRsrNPc7FDgLo/3VK8l3aFpr3F7w+da1lerNEkqe7IquueoDDOD8R0PxBrOK+QWdKdnun9Dp/5LQyfRpcq/CLPSc6YVRvVXjGh1IPQhlIqyCUZ05GcZxnfByAcemx/SuexcMuLWWSTh0sKLM2uWC4R2i5p6yRlCGUnAyvQ9dulY+EWksXFreeeTmz3azRy6AViSONEkjWNCScKVI1NuS5r6fheLYbE5Ywl2n06nHnRlHdHSaUpXUNQpSlAKUpQCvE3un5V7ry42NAR1ZIPeFY6LKAw3GT0Gdzjrgd8UBJ1Hy+8fnW+DUfxGZY8u7Ki/iYgD9TtQGS1HmqjfSDYCK+t7hRj2hWt5D2LoDLCT8fLInxBH4amE8bwE/2ZZbs//jRlk36fWnEWO2dWBvnFRfiWy4hxFYl9mitVinWZWmudUmYyQAUiRlGoFh77bH1qEmrWZtozdOpGa6Mr13E7IDEVEiMskZYZUOjZ835SpdSO4Yit6zvXhiWNCMLuXx53cnLOxz7zNlicdT8q304DPFnm26yjsYbgH5+SRY/1LGtC90B9K6lYgkxSKVcY7gH3l36qWHxrTrl0Z341sPWr5ra7ampwHhcMduffiVHmEginkRWWORzllVve5ejJGCe+ayw6Vs4RGuJo01oMYAdyZJIyepRizKRv909VFazxH2S9VTgyTaB33uYrOM7fzn9a2prhAxy6Ludi6gjf0Jq3VnaMMvccTBYWEq1dVHopWRh1mRhM4KnB5aN1hRvUdOYwxrb+UbA52bSIsxAXUQrMEzjWyjZc9snAqQsODiVM6ids/VkELn1IzWnLA0MmAdxgqw9D8P1GKqycnLNI79BUoUHRpaWRJNDHLEGQABk1owGCAV1DP9Mg/GoNT3r3FetiSLYKG1AAY8k2XwPhr5wwO2BSCEuwUdScfLuT+lRnq9Dbgk4025skPCUuBNB2jfmptsIrgs+B+7Ks4+RX1qfqneIPDSCW0lEs8eJuQ8kLhHVLhSqnOPdWURkg7YY+tWgeDr5WOjiKspxgT2UbuP5keMH+IrzHEPw/Ur1XWpSWvR95x6mIjTm4206GzitTwontV412u8EMbQQttiWRnBmkU91GiOMHvpfGxr2v0fPMum+vJJ0J3iijWCJx6PozIw65BfB9KtttapGipGoRFAVVUYVVGwAA6CrvCeCfBz5tVpy6W2X7lStiOYrLYzUpSvSFUUpSgFKUoBSlKAj5UwxFUu04ZHxCWW6mBaMNyrUq7KUjiY6pY2UggvJqwwPuqvbBqc8aXZbl2kJImudSll6xW6gGWQ+mFOhc/edfkcc09vEgt2XCaAix8mRlZAAAq4QhzgjKjJ6kjY1qqSa0RlGKDwk5XA4hxALvtzojgHsHMJf4Z1Z+NY7zwxYW310yNNISEVp2e4ldz7qRrIWJOxIAG3mOwBNYbOzsZJNUPlKfWHlNNEq6WDE6VKoGBI1LjO+GGK3beMyzG5kGDgpChG8MR653Pnk2LdMKEXs2alaty1eTJpXMct7dNkJHDCMbc12kbOe6R4QbYO0hrKt3dAfawf8Adn/9RW6VzXgwiub8ZJ7mzIaHtV3uWa2f0HLlj/rrf/Cs1ny7uGVLuJMRPpcFtUauEVy0cmFKldWCcKykH0zXziEpQKsWOdK2iLIyAxBJdh+FFBcjvgLkFhWOSwRinD488mJQ9ySclwxJWNznJaVg8kh7rkH7QGruHnKpHM9iEtGQ/APBqSxSS3DyywTScyGCRsAxAKkTTFQrOSqIwDHby5BbJqfkto4I8RWwYavchjiG5+8QxUdtznNSd3MTnTgnBxk4BbG2SASBn4H5VFSXtwmM2wkz/cTBmz8VlWLbruCflVjNKWpjYj2bhjb3EUULk5Jlg5Tow/FLpAByOofHoTtWbifg8ZzDNKp7CZmmTucZY8wDfs+B6VIr4nttJjncQN7rRXJVGOQOxJVlIPVSVO4zkEDVk4FpwbRhbsNsaWeIpvsYtartsQRgjA7ZFZu/IzGbi7xZTry1liuUWSJlMkbqGXLxuYyJV0MADnSZyVYA7dxvWe3nKOGHVT0P6EH+tWbjqyLaQyzgCSG5iZhCfKytN7Ox3zgGOVmIztuM7VDceUCUY97T5vnnbPxx/lWXqsx3uHYh1L05ow+JOJLLZzoqtrMZZc4wskeJUOe+HRT0ro3COIrcW8U65CyxpIM9cOoYZ/WuXqcEE9O/y71JeAuKXlvZpELQXMETSRI8EyiYcuZ0w8UulT095XxgjY71tpyvuVOKYdU3GUep0qlVUfSAvQ2XEQfT2GU4P7wGn+IOK3PC/in23nkQSwrDLysyFPOyjzABWOCp2I7HbOQwG445PUpSgFKUoBSlKAVrcRv0gieWVgiRqWZj0Cgb1sGqZev/AKSvOSN7O0cGbri4u0OVi9CkRw7DoW0jsaxJpK7B94BbTMsvEJYtVzcAaImfTybVTmOLUdQDEEyN6u2NsbZ5by7QajaKQ33Y7lda98SalVT290tv+tSV7xKSN8C2llTbLxtF1J/AzhjjqcfwBrWHiBjkGzu/gOWm4+BEmB8iQapXlJ3sT0NPinE2Dxq0cuhk1ErG8nnyNMZCBsY8zEnbYAZyaxniGNxFcn5W0v8AmorPJxzbUtreFd9R9nwUx18jMHf+RWB7E18PGd8ezXWT7v1Iw2Bnrqwvp5yvwqE6KnuvcynYwJxts4Ntdj4+znH+OayN4ghU4kZotwPropIxv08zqF/rXo8eXAPKuNOcO3Iccs5x5gcMcHroDgdelbVnxNZCygOjKAxWRSjFGLAMFO+CUYb4O24rRLB0+5+pLOzQs7sKJL2RScry7dPvcpmAXH5530H93lA7qa3eE2TRR4dtcjsZJWHR5WxnH5VAVFHZVUVhH11zn9nbn1965K7/AP61bH7znulZb7iJQ6I42lkxnSpVQoOcF3bZQSCB1J3wDg4s6RjlRHxPd4JsryeVj7wk179MaSvTv1B7Vhg4/wAt9NxBPERsXETPBn8sqZ2PYlR6HB2pDxmRcF7ObPfRJA4H/wDUMf0rPH4tt9QWRzbseguUaHJBC4VnAVtyNlY9aipJ6LXyZk2o+IpPHmJta5KtsdiOqspGQdwcEelaCcEeLQ1q+nSfsZXYwmPSRpXZmTBII07DGMYO2Xinha3nLS6FSdgpW4QDmKy4KOpOQcaV+YGDtXiNbyAjUwvUOc4WOKZG6jG4jdTuN9LA497JxJd0X8mYPHiBJJeGXSyrypOTLsj6hqRWKsjYBwcAjIB9RVLE/M+sG4fz59Q41D+hFdF4VxiK5XMbAkbSRtjmRNkgpKmcqQQw39NiRvXITFIlvAWXUVjEBUStGEnMkcCTalB1BGUgg9jnfepwjfR6anSwFblZ5JX0RY+GRq0yhtxucdiQCQP/AJ6VZ/C76ZruPzbyJOCTtpnhVSF9AJIZf4mqjyXChiGwMHXpIGfxD0yd6lfCvED/AKR0u2WltTjJAJEEwYYHf7eQ5/KfQ03i4l3icM0VUT2LH4ju2CLDC2iWclVbvHGozJKB6quy9tbR561zbiN9c8KlmWznKxo4litnRGgaKVWkcM+eYrDk3LE56BMe9mrvb3yu097IcRAMkZP3baAsXcfvurt8VSKqHDZvxDiCxOv2rlphn3IV5bTL/ALa2g+KzHbUa10ZSdRxWy+pwrK12dj4NxH2i3im0lObGr6W6rrUNg/LNbtfAK+10DSKUpQClKrfiDxI4f2WyUS3RAzn7O2Vv2k5HT1Ce83bbegPnibikrt7FZnE7jMsoP8AssB2Mn/EbcRr3OW6Ka27HhK21sILULGEUhNQJGrrl8EMxJySc5JJNYuCcEW0hYKWmkYmSWRscyeUjcnJCjoAq5AUYHbNYZOPTYytjckKfNloA234F5p19uhA+OdqpVJObtHZE0rGVeJXIGXtCfXlXEbHP5Q+gEfMg47Z2rxHx6TJV7O4V9iFUI6lSM55ocRAjcFWYHI2yCCfh4pd4J9jBBzoX2mPmAg7c0EaFBG/keQjpg19biF37otF19mNyvIxpz5m0c3OdsCIj81Yy+C9TNzy3H5sECwui3oWtgNz+Pn6T64G9fJvEgAy1rd+UEv/AGf7MKd99WH9fqi+R0zXqLjkxyDY3AYDzYe35ZbvodpVLDvnSNiMgHIH2PxZb6ghZlk1BHQxsTE7NpAlKhkTJ2DFtLZBBIINYy/+fcX8RZ8btppeVG7FtyMxyKraNJbQ7IEYgMpIUn+hrzxqTkqOUFNxMRFFkdW8zAsQM6IwZJCPQN3NSktkjSJKygyRhlRjnKiTTqx230r+lRXBv7RK143uYMdsNx9TkF5cf71lBB/AkZHvGsJrdbAyzJHZ2uwaTSAqqT55pnbABPTVI7ZJ6DUScAVrcNsjEnmbXI7F5H/HK2MkeigAKo7KqivM8vPuif2dsdKejXLL52/5aMIx+Z5R1XbczXOxdV/4epsgup9r4RkEHcHqD0PzHQ19pVBOxMjU4KIt7VjbHOdMYzAx29+3JCdhumhvzVI8K4yztybhBHMBkaTmOVRjLwscEgEjKEalyM5BDFWgGD3YZmCw2aNI7EjAmkjKgE9tEJdm3H2qV0MNVnN5Jao1ySWpJ8VkigDXRjDSKulSoHMkLsgWMHvqYRqM/Cufr4Vi5YWQyBzhpXhmkTmy51szKDoPnyw8vpV68TQW72rSXCc2OMc1dLEHUBhWjcEYPm2bIxnOar3+phRXeW9ubdQMlY7ktFEozktLcq7H4t5B+UdT3MJUhBPmK5SxFKrUty5WMD27tnN1ckEEYDxKd/zpCrj+DCo3i9vBbwsFY28uC8bxgvc8wKwDgHMj7Mykk40s269ROcJ4BBPFrS9urqNiQG9p0jUpIIzCkbdexP8AlUzYWFvasFiRIGmbGQPPK4VpDqc5ZjgO3mPY4qzPFU0mowNUMHXk06lTRFQ4/wAZC2NtEiR7xRyNHE4ki0RlEiiVxsyvMYUyM+VJd9smW+iXgoWF7sks0x0IzdWgjZvP65lkMsp/eX0qpeJ+DGaeE2sfKF9LypVUDMV7AzxOzEY6RNO4xnLIHG5yezWdqsUaRxgKiKEVR0CqAAB8gBVOjSVNaF+UtLGelKVvNYpSsF7epDG0krqiKMszEBVHqSaAp/i/xTOl2LOIPEhhE0lzHGZpEj5hRhFCBnI2y+HC6hlemffCOPcLtIhHHdQRBvO3NlxLI7dXlMhDlj3Lb9tsYqqcd8WpccShmU8iJbeVUea6e1aVTJD5lCozac9FcDVgttpFXPwxxmKdCqypKy7+WczYU4HvlF/TfrVTE1FGN3sTitRcfSJw5Bk3tud8YSQOxJ9FTLf0rBN9IVv+zVnGQNTPFCu/fM7oxA74U1YXgU9VU/NQf8q8paIOiIPki/8AlXP+Jpr/AFfqTysqEv0gZI/tXDIBvkNd85+u2y8tR8fM1fH8agny8V4cB/wgf6m7qV434uhtXEZimd2OAI4cLsoYnmOVTABGSGOMgddqiV+kVi6p7DKwZtKhJoXkY9do84OBknzbAZNWoQrVIcyMHl+VvoaJVqcZKEpK76X1JK28RXGcKtrdjcj2W4CSadORiJyykk5/agYqStuMwXLGBwVkUhjBOpWQctgwZVOzKCqnWhZem9a7QW08ZkuLQLoJytxbIWUjuMBwwweqEj9CKpHiAQM3It1fC+deTczRG2AJIkKzRNHF94Bo8NjOAQDiNOWdtPQ3WfQvniGUyFLRGIa41ayOqWy45rA9i2pYgeoMmRnTW1e8YtrUKs00MAACqruqYGMAKpPoNselcjtuJ38khl9siuV0rHJ7M2ZtKaig1Bogd3ZsBo9Z7HoLB4TidsPasY0ZtJb/AEWg1MraSJHWYyZByCXIIwa2yilHToGpR3RKPLwxWJ/0m0SO7Sctb7QmtyWbSchgCxLYDYyTtUrHwW2nH1F3cEgZzDxCVzv0JBkYf0xX2WC+GfNazb+UHnQ7d8nMwz/CoviVnGxb2zhuoYI5sccc/lxnqgFwPTZOtaObfpfyafsYsTEnAJ13iu3PTy3EUcinB9UEcgJ6Z1HHpWu3Enh/2yMQj++V9dvn4vgNH/zFC9tRNaXDnDEjh962pc5hlYzIpBIIeKQi4jwcDZwBjpUtb+JgGWK8QW7sdKktqt5WPZJcAZP4JArHsDUHCnV0tr5Wf7mbtHnid7yYmk06yMBUzgySOwWNAe2pmUZ7A57VIcG4f7PAEY633eRwN5JXJZ2A67knA7DSOwFakPhOFJUdTIqRsXSDUOQkhDLrVCCVwHbCqQoJzpyARv37TAKYFjcg+ZZGZcrpPuOAwBB0ndSCM9OtKVJU1lT3Mt31I7gvCLPls1simKZAGjyxjKHVsYWOF95lK6RgDTgYwPVt4PtUIPKL6fdEskkqpvnKJI7Kp+IAqMmjtjIWuLWS0nL+aeFGAOrKgm8iUZVuhDkYOMgeU1OcI4Y8IZWneWP9mJBlkXUzYaUks5GoLkn3VHU5JtSulo2RRDcWuktb+IrnF0cToOisCkUU5/CS7Rwn8QZT+zrS4rqSC9jz57c+3QFskgZecDrnaSK4jxt5GUdK1eK3KSxe0TZEN1PGWkIJWGytiZoSce6JGj1au3P3OwqL8WeMxO0icP0TtLCLTXqKpzbmQ4WPbLMF1NnZVznPatlN5voOhI3Q9o4mltADpae24lr0+VI0RlbcdDJy4lx31uexB6aBUH4T8KpZREBmllfSZZn96RkUKo22VFA0qo2A+OSZ2rKNYpSlZB8NcN4vx+4uryT2nkryZCI7WQueQUJAkMflWRmG4kywGfLiu5VocT8P21zg3FvDNp93mxI+nPXGoHHQVGSurEoSyu5xZ7ibW0i3BiZgoYwyyIGCZ05HMPTUx+ZJ71lHiO6TYXpP79z/AOasa6v/AKicP/8AsLT/ALrF/wBNZoPCFknuWdsueum3jGf0WtfKdrX9ja6sW7uJyyHxbfEf7Up/dkhP+No1ZYPGF+p+05g/M0Bx+lvH/jXSW8DcPJybG0J+NtF/01VfGY4RZLy/YrFrhxlIjDCmB+OR9ICIO5PXoAaxyE9NPQw6sFrb3KpJxea5mkkuCCU0woFAACgCV9gzDJMkYJH4AD0r5w/jE0F4zQrqxAg+wWTAeSUtjM8RXVy0BwGzoHTG8dweaBEjhifWDqAdUYRvIPO4V8ac7nCgnAAHXrO+F/C8N/xF1uIhLFBbYbLMMTSyhkHlIOQiucfmFd6vCEcCqaa6XPK4aUp8TdSUXZp2v3bJm5feO7srpEPX0guVYfJonkqDt5+erCclnmvoUdJGYuyGa3AQq4EhXl69mUbFviT0hPoo4WP/AKSM/NnP+LGpXhng6yt2V4LSCN1zh1iQOMjBw+NXTI61wY0Yx2PU8xLZFT+kfgUFukN5DEsRjmSOUxqFVraZtDCQLgEBirAnoQPWqjw/isVrxCZ5FU6ZFfP9mVubyoxIFlmQdxviYHJO2c57bdWiSo0ciq6MMMrAFWB7EHYiqlL9FVoBi3ee1H4YZiY/j9XIHTf5VKdNSMRn2crIHjviVnhlmtri9hkVdaKbZJLc430a44pE3AI1FzjrnFaXhrx9eSTLExt5dSFkM31LOygHTrQFNTBgR5APK3zrR8Z/R9LY20t0JIJgg3PJaCYF2EYIeFwGxqB8w3xVTcqkkSscAFkXMImBblFFBiKnVnJ7fpVWVKMWo2R0sNQhUw9Wf5bWfdqd9veFRXCr7RCjEAEBwCyHY+V+oIPdSOlRk/hpwhSGctGRgw3a+0RFdvLqYiXG33nYb9K5jwzxM6+W2uovgsczxbk52iczRjJ7LGKsFv48vI2+sXWMjZ4VbbG+HiZXHzMB+VVuTUjs/UpumyWt2v7LOi3aSIDPJSXnRggAnkuwW4jzlsRlJVGBjTU1wvx1bSnRJrtZdvqrtDC+T0ALeVu/uknaoaz+lGJtnj84xlYpYy2T25cpil/8G+amJfGFkRonflg4XFzDJGhJ7ZlQIf1NTcp/7w9DXlsWF4wykEBlYYIIyGUjBB7EEVWfEEMNpaG3tglu11IsKKnl0vcMsTPGgIxpXU/lxuCepOfH+q1lNGz2qqM7ZtJdKkr2Co3Kz23FRXh/hAtuIuhjKmS3URFooEyIZDrAaJjqbEqFicMQBnONsqolFtXuuhgzeMb1I4kh92PHNkA+7a22GC/zOIkx3AcetRX0d8La5vjPMCfZ8yPnJ/tk6jy578mHSnzYem8L4l4xzZHkALh2VlX8cMMhjtYwP99Prlx+HPwNdX8G+H/Y7OOFiGk3eZx9+eQ6nb9TgfACrGFpZI6/xk6jtGxNivtKVcK4pSlAKUpQClKUAqIuPCNm85uJLaF5mABd41ZjgADqD0CgZ+FS9KArnjfwn7fbCNH5MsciyQy6dXLdD+HbIKlhj4g9qkeBcCitIRDCuFG5JOXdz7zu33mPc/5ACpHFfaX6GLK9xSlKGRSlKAjfEnA0vLSa2kOFlQrkdVPVWA76WAOPhXEbnwbfrKYjbTmWMhkntwugsp8skcjMoB76Dv1+FfoCvmKhKCla/Qs0MVUoKShtJWaexW+FcIN5ZxHi1pCbgppdWVHxudwd9ORhsA7E1pXf0U2Z+x51qc5+omYL8uW2qMD5KKuWKVKxXTa2OZX/ANF1yFxHcw3A/BdQ6f8AxR5X0/Zk1X28J31tnFnLGBk6rG4yDjqeWGjPxA0sT6V2zFMVHlxNiqzXU/PVxcLE45pEUnUe12XLkGe/NVYX39S5rcW9mlVNEkjhGOg218X05VkJAnR99LsuBKBuPQGu7vEGGGAIPYjIP8KguI+AOHz5MtpAWbqyxhXP864b+tR5fiS5qe6OefRrw1b289oC4gt2yFI2EygxQR9weTEurY+/Lmux1ocF4FDaQrDbRiKNckKuepOSSSSSfiTW/WxK2hpk7u4pSlZMClKUApSlAKUpQClKUApSlAKUpQClKUApSlAKUpQClKUApSlAKUpQClKUApSlAf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C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strips dir="rd"/>
      </p:transition>
    </mc:Choice>
    <mc:Fallback xmlns="">
      <p:transition advTm="7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915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4800" dirty="0">
                <a:solidFill>
                  <a:srgbClr val="FFFF00"/>
                </a:solidFill>
                <a:cs typeface="Arial" charset="0"/>
              </a:rPr>
              <a:t>☺</a:t>
            </a:r>
            <a:r>
              <a:rPr lang="sr-Cyrl-CS" dirty="0">
                <a:solidFill>
                  <a:srgbClr val="000099"/>
                </a:solidFill>
              </a:rPr>
              <a:t> </a:t>
            </a:r>
            <a:r>
              <a:rPr lang="sr-Cyrl-C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Развијајте </a:t>
            </a:r>
            <a:r>
              <a:rPr lang="sr-Cyrl-C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РАДНЕ НАВИКЕ </a:t>
            </a:r>
            <a:r>
              <a:rPr lang="sr-Cyrl-C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детета</a:t>
            </a:r>
            <a:br>
              <a:rPr lang="sr-Cyrl-C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sr-Cyrl-C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како би лакше обављало школске обавезе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Rectangle 22"/>
          <p:cNvSpPr>
            <a:spLocks noGrp="1" noChangeArrowheads="1"/>
          </p:cNvSpPr>
          <p:nvPr>
            <p:ph sz="half" idx="1"/>
          </p:nvPr>
        </p:nvSpPr>
        <p:spPr>
          <a:xfrm>
            <a:off x="519332" y="1828800"/>
            <a:ext cx="8091268" cy="1096963"/>
          </a:xfrm>
        </p:spPr>
        <p:txBody>
          <a:bodyPr/>
          <a:lstStyle/>
          <a:p>
            <a:pPr marL="182880" indent="-182880" algn="just"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sr-Cyrl-CS" dirty="0">
                <a:latin typeface="Comic Sans MS" panose="030F0702030302020204" pitchFamily="66" charset="0"/>
              </a:rPr>
              <a:t>       </a:t>
            </a:r>
            <a:r>
              <a:rPr lang="sr-Cyrl-CS" sz="2400" dirty="0">
                <a:latin typeface="Comic Sans MS" panose="030F0702030302020204" pitchFamily="66" charset="0"/>
              </a:rPr>
              <a:t>Врло је важно да учење буде увек </a:t>
            </a:r>
          </a:p>
          <a:p>
            <a:pPr marL="182880" indent="-182880" algn="just" eaLnBrk="1" fontAlgn="auto" hangingPunct="1">
              <a:buFontTx/>
              <a:buNone/>
              <a:defRPr/>
            </a:pPr>
            <a:r>
              <a:rPr lang="sr-Cyrl-CS" sz="2400" b="1" dirty="0">
                <a:latin typeface="Comic Sans MS" panose="030F0702030302020204" pitchFamily="66" charset="0"/>
              </a:rPr>
              <a:t>    У</a:t>
            </a:r>
            <a:r>
              <a:rPr lang="sr-Cyrl-CS" sz="2400" dirty="0">
                <a:latin typeface="Comic Sans MS" panose="030F0702030302020204" pitchFamily="66" charset="0"/>
              </a:rPr>
              <a:t> </a:t>
            </a:r>
            <a:r>
              <a:rPr lang="sr-Cyrl-CS" sz="2400" b="1" dirty="0">
                <a:latin typeface="Comic Sans MS" panose="030F0702030302020204" pitchFamily="66" charset="0"/>
              </a:rPr>
              <a:t>ИСТО ВРЕМЕ, НА ИСТОМ МЕСТУ!</a:t>
            </a:r>
            <a:r>
              <a:rPr lang="sr-Cyrl-CS" sz="24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5364" name="Picture 25" descr="21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2986882"/>
            <a:ext cx="803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95825"/>
            <a:ext cx="2362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ttps://encrypted-tbn2.gstatic.com/images?q=tbn:ANd9GcSL-0Z35SgPbGOJwgbuS2QJlpyMzh4YU7r8W78Ms37fb1Rond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028" y="4495800"/>
            <a:ext cx="160837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33268" y="2819400"/>
            <a:ext cx="7391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sr-Cyrl-CS" dirty="0">
                <a:latin typeface="Comic Sans MS" panose="030F0702030302020204" pitchFamily="66" charset="0"/>
              </a:rPr>
              <a:t>Дете треба да доживи одређено место као </a:t>
            </a:r>
            <a:r>
              <a:rPr lang="sr-Cyrl-CS" b="1" dirty="0">
                <a:latin typeface="Comic Sans MS" panose="030F0702030302020204" pitchFamily="66" charset="0"/>
              </a:rPr>
              <a:t>свој</a:t>
            </a:r>
            <a:r>
              <a:rPr lang="sr-Cyrl-CS" dirty="0">
                <a:latin typeface="Comic Sans MS" panose="030F0702030302020204" pitchFamily="66" charset="0"/>
              </a:rPr>
              <a:t> простор за рад. На њему не треба да буде пуно садржаја </a:t>
            </a:r>
            <a:r>
              <a:rPr lang="en-US" dirty="0">
                <a:latin typeface="Comic Sans MS" panose="030F0702030302020204" pitchFamily="66" charset="0"/>
              </a:rPr>
              <a:t>              </a:t>
            </a:r>
            <a:r>
              <a:rPr lang="sr-Cyrl-CS" dirty="0">
                <a:latin typeface="Comic Sans MS" panose="030F0702030302020204" pitchFamily="66" charset="0"/>
              </a:rPr>
              <a:t>који ће му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sr-Cyrl-CS" dirty="0">
                <a:latin typeface="Comic Sans MS" panose="030F0702030302020204" pitchFamily="66" charset="0"/>
              </a:rPr>
              <a:t>одвлачити пажњу.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5368" name="AutoShape 12" descr="data:image/jpeg;base64,/9j/4AAQSkZJRgABAQAAAQABAAD/2wCEAAkGBhQSEBQUExQVFBQUFBgXFBgYFxUXGBcUFxcXFRUXGBgXHSYeFxojGRgVHy8gIycpLCwsGB4xNTAqNSYrLCkBCQoKDgwOGg8PGiwkHyQtLC4sLywtLCwsLCksLCwpLC0sLCwsLCwsLCwsKSwsLCkvLCwqKSwsLCwsLywsLCkpLP/AABEIALUBFgMBIgACEQEDEQH/xAAcAAAABwEBAAAAAAAAAAAAAAAAAQIDBAUGBwj/xABIEAACAQIDBQUEBgcFBgcAAAABAhEAAwQSIQUGMUFREyJhcYEykaGxByNCwdHwFFJicpKy4RUkM4Kic5OzwtLxFiU0Q1Nj4v/EABoBAAIDAQEAAAAAAAAAAAAAAAMEAQIFAAb/xAAwEQACAgEDAgIJBQEBAQAAAAABAgARAwQSITFBE1EFIjJhcYGhsfAUkcHR4SPxM//aAAwDAQACEQMRAD8A7TR0KOKpLwhSooqOukQooRR0K6dCihR0K6dKDfNf7sfMfzAVglJUyCQRwIMEeR5V0Le1JwzeEfMGsRda0LYAz9qTro2WNecR0rD1w/6/Ka+jasde+Q76Oe82Y5vtGdfU8dKjrYLGACSeAEk+4VaYzaZezbtlRFvgdZOkfnyqJhsS1t1dYzKZE6jpB8KSuPLddIjCY65h3bL3W4MGE8Dwg8KktvZiP2P4f61Bxd9rjs7kFmMkgADhGgFMFaOuV1FAypxK3LDmb7dxs1tiebKT62rZqZj8QLdtnIJyiYHPlUXdcfVHzT/g26x2/wBty+jm3YW4z654F0plloXu6TBBnXgBW5iVnQBetfxMLIVVyW6XJGN2dbv2nuNka4GYGQMk6SsNwMffXKt4sKlrFXESMoI6QCQCQPD8atEx+NW6rZVAZ4ClLkuzD9XTPJgSNaoNudp2zteBFwuQ+hC5hpAPAxHIkVfRafLhyHceK+vn/s7V5ky4xtHf6Q2XuzSAve/P30qyZWlc63quY9kWItQPzFLtoJ/rSVI/MU/YUzp81++mFAgDciHj60lLerHTjThGtFYPH9486DXMLdCKHp/CaP1PuofniaH54mjCUhx5/CkuKV+eJooqG6SBcj4DDm5cKDi7Kg82MffXp3HJGUdB/SvOu5eF7TG4deuKtT5B1Y/CvR2OHeHlXn/SfsKPjNfRe2xkGKfwS6nypBGlH+mLZtPccwqiT4+A8SYFYijmajWRQlPsNc20se3TskHopmmN1beTGY+2PZF1WHm2YmrDdm0UsXMRd7pvM15p+ynEegGvrULcUG4MTiSI7e+Sv7q6fAkjzU1Zea+Zjjt6uXyAVfmK/ozRlaFOGhRZlSxo6FHWlFYKFChXToKFChXToKFChFdOlXvJbnDXP3SfcDXPMtdTxFgOpUkgHpxqqxOEsu6IrQTm9hhMAeun41n6nSnK24GPafUjEKInPmFNOtdExGxbKKWe5cVRxJuEfKq2w2BuNkF98w5G9dU/EilP0JHBYRsa0HkKZiTa8KSbB6H3V0j/AMLWet7/AH9//rpX9iWbQLgOSoPtPdceqljPuq/6FvOV/Xr5SFuuv1R/yf8ACt1atVVsPbtu9duolq5bywSXQKGbUSsHUQF4wat3rSQbVAma5tiZy36anKjCOpKsj3CpHEH6sgj1Fc5uY67dwWI7R2dUuWezk+yzs/aER1CiujfTas2sP/tH/lFc/s4X/wAvu/tYm2P4LbN/zVpYheNfzvE2NMfztK/CDuUtTr6UnCpC05bXX0FaSjgRInkwxS1/PCpNzBZbauT7ZMDWY61HbzoyioJjGRxoYdTB8z060qKXhQMnL4jn14GqqPWlmPEI/nSk/ngaUfzqaNQTwBPlJ060RiB1lFB7RBXy91EeFWGytntfcqDlCoWJ0OgHAAcSfxqvuuO9BmCwnrEigHJjLHGD6wFkQoTIFDkcHgGXn0Y2c20sKP8A7Wb+FGb7q79jR3vSuJfQ5h820rR/Ut3X+GT/AJ67hi7ZmeUVgek+So9w/mamj4s++Z7eDadzDqHW2LifbOYgp0OgMr8qgYFlxQF3FXrS2VMraDgCRzuSZ9D8NZ0dyoWE3Nwjd42FJnq0fwzHwrFC7mm6mbGmP1gQfMcn6nj4yr2ttlsc36Lg5NsmL96IVU5qJ46e/QDSSNVg8Etm0ttBCooA8hzPU86dw2ES2oS2ioo4KoAA9BQxBhT5UwBXJimXMHAx4xSj9yfM/nEq3MknrQoNQpWFmkoUKFbkyYKFCjrp0KjoUK6dCoUdFXToKj28DbVy6ogc8WCgE+Z41IrIb/7duJZaxhrgTEvlyGYiGBInlKyJPCaozBeTLqpY0JkNvb4NitoGwo+rtuVU9SujNHiZ16RWU3xw9xcQSuhIjjxEQRV5sr6PrtvGE3j/AISqWKyVa4VB7pIkgMePOK2Nrd23Ba8ud87EE8Mv2dJggCB6Vlu532Jqoq7ADKb6KtuYvtP0fES9o2y1pie8pUju66kEGR0y+NdONY3dWx2uMe4BlXDgpHV2HEdRln1PhWzNO4WZktojqVVXpZCtrFx/Eg+hUD5g0661WbR27as4jIzqLjouVSwXgX4k6LMgDrVZg99zdDutkNbQnNFyHjiCFuKoIgE6sIq5aWTS5nXcF4/b7zM/TRY/u1lyO4t6GPIZlMfEVzzDXV/s6RBBxb/6bNn/AKq6NvHu7gsarYhLjISxzgl5Vx7Qa285DJGkCZ041mtsbrriMLbsYZIFk5zm+2x0dzE6nu0/h1KKg9xiGTTPvIYUZjrdwZatNibCF63cdiw76pbgCCw71zMT0tnMI5iOdWmzdz7YwhS5bIu27pcsHM3EK6CdYUAPpGpCc2NDEbeSxhgtpFW4lkCCxjtS3ZhiYGZgozkxqdKO2tBZUUdfLpB49GQC5PHv+Fyl21ila4QICp3VExAXQ/L4Vut0/os7a2l7ElrauoK2gSGgiQXYgFZ/VABHM8q5xu4c+Mw6XF7jX7YYzIjONDI4Hh616WTFDSddeHKu1ebIqVigsYQt68xO2PolshJw6SeBzXHmOZWZGbh8fKuWbX2U2Futab7PAmRI8uRr0LitqheHA8priv0kY1f0iZk6A+78AKjSZ8l3kkZ0QeqvX7TME+dS9j5+2UWwWY6QAdR6dNDUFGBHCttuluzdFrt1HeugZE1nswQxbMdEzQsA8RRvSWqx4dMzPRvgA9yZOhxF86hTVHr5VC23hzgMNiL6LPaEKpAI7x7oJnXQsSepjWsFbt5bUHjGvmePxrXb77NuW8KS9nU3FHaOUZhLg6QSRwA5VlMUYQ/nnWX6GpsbZT16X7gOI/6TNZFxqRQ8vMmdC+g/CTjbj8kwxX1e5bI+CNXa4rkf0E2u/i25C3YUepuk/IV1b9KHSo17gZaPkPtB6ZSUjhWgBTf6QKS1+dAY8fwpEMp6GHNiOkVFxoOX11pf6Oh46nqSZo7bakDgNJ5k8/SrFQw4MhWKnkStS0SdKFWaEET1oUDwvOMeN5SdRXHABJ4ASfIUdVW9GJKYW4RxaF/iMH4TWqBcVxpvYKO8r7u8jkykActJMeNSMDvODpcWP2hMe6sjh8TT2IaBPL5UXaJtNo8fs1NXit8MPbu27bMQLrFVf7GfiFJ5T14aVd1yXaVntEjQlSGXzEg+8Ej1rZbm7xdqotOZdVlTzKiAZ8pGv5NCtRfU6Dw8YyJ26/3NRRGjojVJlQnaBPSuXNhkv4x3zFyWYsQZA70BfEcR5Ctjv5fjBXFlh2pFuV4wx115aA61QbH2ctm3Kj2tf61jeks20BR1mpokoFz8JZtjW4P3uEnhMVX7Q2iyqSw0HAzy46zw6Ut7+tKKZ5URw1kSNeUc6xMepzM1HmPBFXmpE3W3zwNuEN/PfusWYKl0qvQTly6da1w21bPDX3fjXO9gbl2sNiLl1i8t7KqiBFHOBmHPWI05Vp7xCEkXs08snD10kco1PjXohmAAoivrEsuBWYnm/pKbeyxde+jLopJGUlj2mZpKlBoyKoJ9W8KYubLuKHSycqXT9Zmy5gTAbJliJEjjB4QKd2rtbvFEADsdI6nURGvQ6VpsZs6wqZy11DAng5B4QWYHn+1VFyF9xBqvOPeOcSop+XF+/wD8mHTYlwXogLb7G0HPJryBhmUcSIIEkAmrG/u8ntJcuJI9kNDehDAEHoakveXk/acNGSWjj9iYPgIAqWuAJy3FI1BAViV5xPeEz4HkeM6VwHi+orc/GhAZ87428WyPgt/Splts4K4mDEl2+vBUvBce1EkHUSAYjlWV3M3ZXF7QxAuTkFhnWddXurEzMx31PiproG1bb3kNsojpIOZLhBET+qwbrw6Gspb3exVm529pFVdQrTccwTJjOwAMnhHE8eujp8ZTAcWRhuvjnsfhMHPnbJqfFAJFc8Vzz2NSLi9yriXYsx3IIPCCCSI5chWywW9jrbAxCm2/A/qk9QfzFZj+3cRbuEdnf7QcQbJgjqJGo8QfWpdzfyzBTF2TbMHiC2oGkoBmXXzjrRf+uNQCwb53BFsWZvZKn4VJW1d8FgwdIMEEmT4VyjezHFnGpLMS7eE6Af0/GuhbBw2Hv7MVnuK2JQ3FuxdBOZXaCADBBXKQRoQay4sqZBAPgdfnSo1LIafmo4mkQjcneZnBXbwHsgr4yPlXoPYxvHD2+0RbblFm2CGC6GFngSBHAR58a55g9yXu281uB4cq1WytqXrSJZIVOytqjn7TN3Y7x9kAA6R7qV9JZ8GoxpyeL4PvHaFwaTUKzAAC65l9iGHZOt77QPehQMvLiI04+k1wja1ormVuKuQfGCYIjkRBHga3W/W374RUs3J7xzQFMKPZALDhyjxrD7N3SxuLZrww9+8M0l8pgkcpMZo6CaJ6HU4tzBvVfsT0I/PtKavGFAQ+0veuCP7nYPoQtxhMS/W+F/htqf8AnrfGsr9F2z3sbNi4jW3e9cJVwVbQhdQQDrl08IrVGu177sxqRplpBEEUg0sikmkQQOojJs9IkuaNWjSgaE0QsSoA85UCjZkrDez6n5mhR4cd0fnnRU4YAdJYVmd+r8Wra/rMT/CI++tNWK34vzeRf1Un1Y/gBWgnWG0K7s6+6UWEGgNO4/ElLNwrGYIxE8JymJ8JqPhW0Hr86LHa2yp4NCn/ADEL99GM9EVt+YzhyWUEiCQJHQ+lbTcns1VlyhbxkluJdAR14AFhpw1nnWE3huXLWGe5ZALoswde6DqY5kCTHhWM3V+kG/hsat+67XF9i6vI2mIJCqNARow0kxHM1VuRM/0jmXZs7mel6RcuBRJIA8SB86rdr7VIwN3EYeLrDDvdsxqHOQskdQdKwP0f7sW9o4P9KxV69duXLlwMFuFMuRyoGZIcyAG9qO8IgUvMKpr95LlnEWxbW8hIdWKqysWC6lYB0nhNVeIvjy+X9KkYzdjDYQKbNshzK52e5cbLoSJuMTEx7qrLrddPkfXlXl/SzXm2+Qm1ol/5yJjbh18PzHrWf2fvHfXGJaKlu0JHllUnNPkBPvq9xxKrEZhzXgf8p5+Rqv3Xw6virrh3Jt2T3DbZSuZl9pjpHd0jjrwiqaNQzV2mq5C4GYiaR94LSIe1lCBzB49BHH0rCbS+kJe3RGR7dknvsVOYL1CxPwnwrS7wYwJZOoBJEDrDCY9DWU3n2Yt5M0a06yorBXFiZ+O2UsvBm+2dsrDX0FzDsGLj2w+pAAEBhMAR7I901drsp8pUt3W4hiz6dNQIFedtm7UxGBulrLlde8p1Rv3l5+fHxrpezPptt9j9dbdbg4hRnB8VYkR5N7zTWyh0sRJ9xI56TepsrIsBiB4COOvEk0s2NI4jx1rP295cVetq9qxCuAy9o6p3SJBhVc8KDnGNxe0n+8f71+VKtlHT8+kIMbdzLq/ggygHQAyCOIPH19aitIJlkA5Q0gnmSjKVBPMVVHZd5vaxDf5EQfzBj8aH9hr9p7redxgPcpArv1bAUPz7SxwKfalj26qNXAAMwB3Z8A2g9K55tn6Pdn3bzXBeuKXYsy5kYFmJJP6w1M8a2i7Esgz2ak9SJPvNSBYUcFA8gKodZluwanDTYgKqcqP0Y4ZZY375Uaki3Gg46kRV5g9mYW5lWyCMkAkkksBzMnj46Vp95ny4LEHhFl/5TXOd2MUwvLA4mIq4yZMylnPSSFTGaUTsGDwrJYPZKC4HdB4E8/hWew+FNxrty7ae2crhiwZQXPdEBoBHEyNIA61qbF1kREUZrjCQOQH6zdB86RtLZBa0xJzuRAJ4An9VeA+dJndkNY+3ft/skZasef7zPbU2PYuYO2i5SwA741APP8zW03ZS3aw1u0hBCLGkceJ4UvZ+z8uHS2eSgVLGBUgSBI4HgR5Ea09jw5VO4N+4iDsCKisRypilMhTnmXrzHn+NGVqrO26mFGcvSNEUk0phSTXXCRBoiP60DRirq9TmW5PQaDyoUYFCnR0i0l1zzeq7mxdzwyj/AEiuhTXnOxv8xv3TdBa3cvO6tHeRHcsARzUA8OI8eFaSGjGfR7qmW28puMOeFQds44KbYOma6o9Zn7qe2ViUdQ1tg6mSCGJ1kkjXUa8uXCBWQ32vk4rCqDpnLeoKwfdRGNC56C6Nj3fUzdWbgYeB41yPaODUksnCTHkDW43i2obGFYrIZyEUgeznMFvCBPHnA51hLmIyIFWIER5cKt2MxvSZXeEHadZ+iXe4WsE1nEkgW2+oOVmzW2klYWT3WniBoygcKLdXaSbNxWMyz+g3mFyyDFs235iLmUBcvd46C2niaqvor3XXE4dsRiy13M5W0naOEQJIaURgpkmIYHRQedafeX6O8E9gdgmHwl60wuWrgVF7y6w5jvL5zBAMHgVCeZmRra30lYe/lCG3Kz/71tiZjlazGqPHb85BJQRw7wvoDPR3tBSau9jbzHEWiL6WkuWDBayRkuTIDKF0AOWePPlSr2MRlIcsVOhAgz5yI/PuzdRpFfJuZAfiSD9praVHOMbT9LlPs/eRb6F0Cwph1dlVkPjPLoRNTtlbw2hfuLcuIpezltAZmzkmT3gIBGUaftVjsOF2dta3AUYbEgKMwDC3JAgTzVog8ALnAxXSn3SsviBiZY3MuXUysaRAPsxB4RxOldj9Hqj71MZOdWQpkFHoa/O8ze8Tg27oOha2MniQSSB48D/2qBbUm3B6VusXgdIIkVQYrACSF08Px6eVRqdK5orJ04WqBnNNu4KGmNDVBdt6HyNdHxmBFzMI1BIPgazeL2GROlCxZ9vqt1EFmwndYnYtk/8Ap7P+yT+QVKJqHsk/3ez/ALJP5BUkmkG6mVqJJpM0CaTNUlqgojQmiJqplpSb0k/oF7NElIMTEkgaTWU3Awq9q95/YsLmPi32QPH+laH6Q7sbOveJtj33UHymqHc65kGEtEZu2c37viiR2anzOX+E00iM2Gl7mv5MWzNTVOxbCwhW3nf/ABbnef8AZH2UHgB8ZqXil4RR4bFK47p9OdKvnhT2wY8e0doiDbXEpfjiKeW6DUbNQqq5CJJUGS6ayZTpwpNtzIp+iMBlX3wZFRDWgaZbC08Gg+B09eVLNQqq45HMkMRK9rJ6U9Yw8ampNJNSuIA3LFyRUKjoiaFGlJJZwOJA8zXLt+fovwt9nvYW8li+xLMhJa1cY6kwJNsk8xI1JymrrOTxJPrTTCKduCEwu4+Bu4ftrN5GQq+YTqpDLlJVhow7o9+tVO+N8LjMOWaFUNExlBJESeUxxPSui4u8sQSAeQJAPurnG/mHF0hJhgARx5sJ0H7Kn4UTcCs3cGcrpt46r/HMsd4d60t4C8jWhdF8i1PRgudWB4CG1BE6gVzOxjS5CATm01Me+tdiNpqthbCWVNtAAO0AMkalio0kmTx51jsdZbtiyqBqDCiAPCBw4GqI9k1MPNn8bIX85p93dsPhrr2S7ZHMjUgFgIBgcyoAPitW+M2uX4mR0rEXNpq4WRDLz6/dM61oNlYQ3f8ADIuT0Inyg0XHSmzIsniWWG2/2JmCVJGYDoPnWy2VvBhLkHtkEDVScpnxB1rHjYFz7Sqv7z20/mNM3MHZX28ThVI4jtC59yK1S6oxsmO4NW+JdvabTfPZVnF4N1Rk7Ve/bhh7Q+zM/aEr6+FW30db1DE4O2WP1ijK/UldM3qIPrXJ9o3MKtslLhvN0XDuF/jePlWawO12t3S6llM6ZWKkeoND2jsZzapWayPrPUz3xHGmL9hXBnpxHEetci2Jv7iPqzdIW2ASwVSXcx3AzOxjl7Ma8q3ey9vNfS3cHG6AUtrGVARJzEGXI4kmBwECYIg4PEcxoGG5DM7vHgXwmIRgS1q6zAkx7ZLMFIHReB5wak3sOGWaud6sPmwrggkrBHgUIYn4e4moOFtyvpWLr1CvY7xoMaszQ7P/AMG2OiL8BFPk0xgv8NP3RThNIQXeFNFNETSZqskRWaiLU2z001yoJhAszn0lk/2ewHFrloDzzg/dVVu5rtEgcLdq3bA6aZz/ADCpv0iXvqMOv62LtA+QDt8wKjbpJ/f8Qf2wPcqj7q1NIPVHz/j+pn6j251HZTRdEc5+R/Cry9yqi2N/ijyPyq7vGm8vSJjrG6EUKKaVhItRqKk1GtampBMUfF0g26yDibgdntngVieh6/H4VC2ftslRm1OobwZTDCfMGmVv/WZurfOq0NlxV+31y3VHg4hv9StXezlrzH2kVxNdZxCuJUzSqy6XWUyDFXezcabimeI+NGIkRW0MVkUHxj4GhUHeC57C+Z+78aFZ2bUFHoR/DhDJZnLbm8GIY+3l8FUAe8yfjTF3GXX9q458Mxj3cKCpRlIpsuTPLnIx7yErBHVoUkGYI0Mcj1pjaWKDElbaWwRqFAEwZqVfFVeLU1ZWNVDY8+RVKA8HrKrFNPOoQuMAQDodSNOMRzHTpUu+pmmOy8KYU1LKa6SBb2evrU7CbKtgyQT6kfKgzBTqQD4kCltfEe0vvqxLGWpj0ihhLIk5QT+1LfzVQWcQVvSIAznTlBMR7qsWxazGaaqMQxzHwJj3k/fRUB5uXUHvL04onnOtNu9V9nGBVjUnw8aNtojoars8pG2W1jFSpHAgfDrXadx0UbPwzAAE2LYJAEnu8J8TJ9a8+HG6HTjznlz5V2D6PN57a7Oths5NrMpCqW1BJXh+yV99dtGPkzU0bljt900u9DE4a6Oik/CqrZuJBQeQqv23v9Z7Fj2d4hwwEhV4Fl1zNpw8eIrEYHe26VAzBesAfMyaR1WBs1ER3LqceIAHr7p2vBt9WvlTpNVW694vg7LEySmpPPU1ZMax2WiRCKdwBiWamzcjjRM9M3X0qtQ6rFi4ShuBGNsRLQYAOk9Y6ngIM8DFJtPHXO0hHUKF1Ii4CdTxTNy5VYYAO9q8Ufs1RGNwa95VkajmIHxqRg8Zet2lBtqOxvoZMgkPKZco9oSw1/aHGvR4/RuCt3P58ocN4ZJ4Pavj8fzmY/aGHuYoKGKOLLdqO8tuCoOozAFuelT9iYM4e+9y8Dba93ofReAEqQCIjl+Nbdt2rbO7XAzFmnVioE8VVUIjL0JbQVRbwbNNm7bZ2a4jAe0zEhQfZkQSImOfzLGPTYl4WD8fT6ptm0X8KPTsR/QllsXeNGvZUV3IDcMgkAH2czCa1aYgXEV1Mqyhh5HhWI2ps23durbw7WyFts5ZUzS3JWK6chGmk+NWG7G0yqiw3tWyR1HEnTqKBq8aoliJZtPj2h8fHuPXvzNRNFSA1KFZsRjuH40jal6LZ8dPxpWGPGkbSslk05GaZxdIJusoSarttXcm0LDcrtpkPmpzD+Y1YutVG+OlzCN+rdj3iKpn/wDqnznCWbGrTYX2/T76qmarXYI0fzH30wekiQ9u3Jux0AH3/fQqNtC5muuf2j8NKFYOVrcma+MUgE58q0oigFpajrWlPEyNcszUHFYQ9KuYomszXBqnAzLnZs0obL6CtIcMKUuHAq/iGX8QzmT4Vr2IUBCG4OCDCxPE1PubtPH2Y8yK2uLyIpZoA6mOPLWsrj9qm6SEIS2vtXD8lHEn86U0uRn5HAjaMX9Y8CU2Iwluz+3c+APh+JqvTXVgPa5jWrfDYF7xjDoQvO43E+M/cKucPuZbA+sJdjxMkD0opzKvWWbMolDd2Ml1MyaOBw6+f41HsbEfoB8aucZsJ8Oc9olkHEcx/SnsDtVCyg/bMHwIEz8IrjkJW1li4ZdyypbYLROXOR9mcs+ta7cLZ9xbd0G3kDXJVZmIUSJ91SBZXkK22z8AqbPRgpuFw4ItiWUlpniBIAjzJpVmOZShhNDqCuUGukw+8u6/6VaQIyrcsi40NoGz3CSJ8Aszy51grewcRaulHtOCOOhI85WRFdwtvbthAHN0oWK2wloXEcqRqQ+fUEiTPppTO2trItvOqPauoCqKxGdsykMwCGW4gAOQg4mIBo6NsXbG9QVysX6R/c0RgLA5hI9xNWbmqrdMscLaDRm10HAd8wPHkJq/GAYorKoIbgcwAiJ1kfDWsoYDlZuY4uZcaL34EqnamLz6Vf3Niho1IIMxoJ04NHLWay+8o7AcSVYiCDB8RPWJPjB6VLaBwRRBHujmmzpnYIvU+cptpbR7JSZiGMn108D5VI3X3ru33ctcRr6wFVlHeTMGEELlVgQADxM+tV2yLX6WVttH1rRqY1kkdfDWrS/sSxhLly2Lf1ggF8zAEFVaMpB6jXwr0Cq1jnipsZQhrGRzV9Oa+faarZG0YvXbjP2lp5ZQz94GZUQegJHpNQ97NpJduqudFS2p1EtziABxJAWBWd/T2RGChSGIJ7mYwCGAnmpjUR7pmmyAB2jwGYzlg5csaQszOs8Y98UWubiyaILl8T5CvhKjD78XMLis1o92ClwFTrJHLqsCPXrTdvfG5Zx2YgsuYAg6EmBmIPDnMfKtHsTYFrGduIAuLbzoxRTJ4QfhrqRXP9uYvMZHsi+COutpaTy4yVIJuRq1Uh/MVfHauJ6L2btO3iEDIdYBI4MPMVJa0RXKti7QZUtsjFTl0IrcbG3uDQt6Fbk/2T5/qn4eVZAcNw3BmNl07JynIl9wRqZs44jjqPjUm+uZDHPhVYRRGtaqAQBgbkjGYEMMyc+I6+PnWT344WvC6n81bK00Wvz1qj3l2YtwWF4MbgM/HUVVm3ZBfYfeCrmMkaVcbIGW0zHqT7hTC7LeYMR15VKxwFuwwHSPeYPzNNO1KTIUWQJnWahTZahXn7mzUyC0oCkrSxWsZ4SCKUBQowKiRCAmjAo6FROma3yxqqqW3LKjSSR1UiBNVW7GwBeti5ekoCciHgRPtHrrW1uoG0IB8xNINujjNSbRDeLSbRG1tqoAUAAchRMs07kostBuDkcpWU2nhvrGRMKxfOCLoJCxIOnL2dD61sWFNMvSi48mwwmNykbt24AHQU9bvss5GZeuUkT5xx5UMtEBQpWyOYy2sk6niSeNINPlaQRVp02O5glbY5DOT5Anh4zFbDCXwHysPq0grqIOeeI56/GuZbN252KLCmVM+BEzHzprD7057rr2hZSwZBOongB5Nmj0rQ0AU2rdz/tzQyMXQMh9lRf2r6zqu08i22d08Y1PGAPLlwrmf0g7RkOJAC25VdS0oc4JPAayI6GrS7voVBFy5HZ+3niegAiI68K5fvvvUtwuts+2QD4KDm90n4mi5cG3ICI3pNTtpjYImo3Qb66zl1y3h7gwn3Ca0G+ZjFtBklEJPpln/TWM3S3jtlVe6FSGkaiNCSG8xofMVod7t58LcxAa3iLLDswDFxOIZz16EU0lCrnrvGV9QmS+Cp56eRlfi72VCdSR08j8aF98xE9I/wC1U21N5LIRouKxynKAZ1IIB7vjT17eHDk924kSftKIHLielSWFmOrqMO+t46eYm5+j2/8A3p14TYb4Mn41yDbVxip0Ol4zqDJVFUxEc59/OttuzvxhcLiDduXQV7J1hO8xJKkAAfu8azmz9gttJrr4a5F2yxuCyTDOjsTKHhmAABB0OnCdVszgesekwvSWZA7lDdhehHvuazdsk4a3PSrImj2HtO1cRcPeHY3kMDNoGPTvey3galY3AtbOtYORCDuHSC0+pTKoo8yXsbeO5Y09u3+qTw/dPL5VssFjrWJXMh15jgy+Y/IrnEVb7EwBUi87G2iagyQW/wDz8+FUGfYPW6SufElbuh+827LJCDgONQMac+KtryWSagYPfG0C3aDICe6xOh/e/VqdskZ3a7xnh5UXF6w3dz9PdEGRk9qW5NVW37sWwOrfAAmrMmqHeK7qi+BPvMD5Gi6g1jMnTi8glQWoqTNHWPNaZUGlqaTFKFbBng4qaMUWU0rLVZ0NaDCiyUoLUSIiKJlp00g106MxRE06aS1dOiIpAWnSKBNTJjRpEU9lpDCunRlqGWlE0XGukxsGqLaO7hZs1l8hPFTqPTmK0arSGWKIjlDYkhivSYu/sXGEtJTVQskk90agDNMc/fScJuWS03XnnA5+prZ3BTJbpRv1DmF8ZzKXFbu2nCgr7OggkfKq+9uck6Fh7j861eSabdYqozOO8gZGHeZcbnJ1Y07c3VtEAAEeRq/ahNT4z+cnxG85nE3Ttc83vq22XhBhyGtSjDgwOvvqWy0061VsjNwTILse8vX3pS6AuLw634EZ0hLvzAPvHlVngt9dnqvZtcxAjgt1WJUdA2XUeZNYlj50i/bDCCAfSheEvQWPhD487IbnUbeNw8C5Zti4G4MTKg+XBT4RVbtLazXPbPDgvKuf7OvXMO2aw5WfaU6o3mDx+davB4tcZ3WgPzUGGHUp/wDIPA6+VBOkF2D+82NLrUY+v1kHG4o3TlHCtHsDbVzCgKO8nNTw9P1TVe+yeweGgzqrDgw5Hw8qFyqcqZrUrjnkTpOy9t28QO4e8OKn2h6cx4iqjblybx8AB9/31i0uFSCpKsOBBgg+Yqfa2+SfrdSftR8wPurszF0qBx6cI9iWhNCmxcBEggg0VIxmZ5G4U4BRUK2DPAxQNKBoUKpIhmizUKFdOhtRA0KFRIictJiioV0mHNJJoUKmdCL0iJoUK4SRCCDhRtbihQrpwiYpLChQrpMQwphhR0KkToUa0TCjoVaTG7lNRrQoVMmENYpBoqFTJiLn3ffTBOtChVhJEaakhiDIMEcCNCD1BoUKIJM2O7O22xGa3dUMVTMHkgmNII4E+PvnjUraFgW3yjhy8NYoqFAzD1bnofRrsw5PnIrGmXWhQpQTXja457fsmJ9R7jR0KFW2gyJ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CS"/>
          </a:p>
        </p:txBody>
      </p:sp>
      <p:sp>
        <p:nvSpPr>
          <p:cNvPr id="15369" name="AutoShape 14" descr="data:image/jpeg;base64,/9j/4AAQSkZJRgABAQAAAQABAAD/2wCEAAkGBhQSEBQUExQVFBQUFBgXFBgYFxUXGBcUFxcXFRUXGBgXHSYeFxojGRgVHy8gIycpLCwsGB4xNTAqNSYrLCkBCQoKDgwOGg8PGiwkHyQtLC4sLywtLCwsLCksLCwpLC0sLCwsLCwsLCwsKSwsLCkvLCwqKSwsLCwsLywsLCkpLP/AABEIALUBFgMBIgACEQEDEQH/xAAcAAAABwEBAAAAAAAAAAAAAAAAAQIDBAUGBwj/xABIEAACAQIDBQUEBgcFBgcAAAABAhEAAwQSIQUGMUFREyJhcYEykaGxByNCwdHwFFJicpKy4RUkM4Kic5OzwtLxFiU0Q1Nj4v/EABoBAAIDAQEAAAAAAAAAAAAAAAMEAQIFAAb/xAAwEQACAgEDAgIJBQEBAQAAAAABAgARAwQSITFBE1EFIjJhcYGhsfAUkcHR4SPxM//aAAwDAQACEQMRAD8A7TR0KOKpLwhSooqOukQooRR0K6dCihR0K6dKDfNf7sfMfzAVglJUyCQRwIMEeR5V0Le1JwzeEfMGsRda0LYAz9qTro2WNecR0rD1w/6/Ka+jasde+Q76Oe82Y5vtGdfU8dKjrYLGACSeAEk+4VaYzaZezbtlRFvgdZOkfnyqJhsS1t1dYzKZE6jpB8KSuPLddIjCY65h3bL3W4MGE8Dwg8KktvZiP2P4f61Bxd9rjs7kFmMkgADhGgFMFaOuV1FAypxK3LDmb7dxs1tiebKT62rZqZj8QLdtnIJyiYHPlUXdcfVHzT/g26x2/wBty+jm3YW4z654F0plloXu6TBBnXgBW5iVnQBetfxMLIVVyW6XJGN2dbv2nuNka4GYGQMk6SsNwMffXKt4sKlrFXESMoI6QCQCQPD8atEx+NW6rZVAZ4ClLkuzD9XTPJgSNaoNudp2zteBFwuQ+hC5hpAPAxHIkVfRafLhyHceK+vn/s7V5ky4xtHf6Q2XuzSAve/P30qyZWlc63quY9kWItQPzFLtoJ/rSVI/MU/YUzp81++mFAgDciHj60lLerHTjThGtFYPH9486DXMLdCKHp/CaP1PuofniaH54mjCUhx5/CkuKV+eJooqG6SBcj4DDm5cKDi7Kg82MffXp3HJGUdB/SvOu5eF7TG4deuKtT5B1Y/CvR2OHeHlXn/SfsKPjNfRe2xkGKfwS6nypBGlH+mLZtPccwqiT4+A8SYFYijmajWRQlPsNc20se3TskHopmmN1beTGY+2PZF1WHm2YmrDdm0UsXMRd7pvM15p+ynEegGvrULcUG4MTiSI7e+Sv7q6fAkjzU1Zea+Zjjt6uXyAVfmK/ozRlaFOGhRZlSxo6FHWlFYKFChXToKFChXToKFChFdOlXvJbnDXP3SfcDXPMtdTxFgOpUkgHpxqqxOEsu6IrQTm9hhMAeun41n6nSnK24GPafUjEKInPmFNOtdExGxbKKWe5cVRxJuEfKq2w2BuNkF98w5G9dU/EilP0JHBYRsa0HkKZiTa8KSbB6H3V0j/AMLWet7/AH9//rpX9iWbQLgOSoPtPdceqljPuq/6FvOV/Xr5SFuuv1R/yf8ACt1atVVsPbtu9duolq5bywSXQKGbUSsHUQF4wat3rSQbVAma5tiZy36anKjCOpKsj3CpHEH6sgj1Fc5uY67dwWI7R2dUuWezk+yzs/aER1CiujfTas2sP/tH/lFc/s4X/wAvu/tYm2P4LbN/zVpYheNfzvE2NMfztK/CDuUtTr6UnCpC05bXX0FaSjgRInkwxS1/PCpNzBZbauT7ZMDWY61HbzoyioJjGRxoYdTB8z060qKXhQMnL4jn14GqqPWlmPEI/nSk/ngaUfzqaNQTwBPlJ060RiB1lFB7RBXy91EeFWGytntfcqDlCoWJ0OgHAAcSfxqvuuO9BmCwnrEigHJjLHGD6wFkQoTIFDkcHgGXn0Y2c20sKP8A7Wb+FGb7q79jR3vSuJfQ5h820rR/Ut3X+GT/AJ67hi7ZmeUVgek+So9w/mamj4s++Z7eDadzDqHW2LifbOYgp0OgMr8qgYFlxQF3FXrS2VMraDgCRzuSZ9D8NZ0dyoWE3Nwjd42FJnq0fwzHwrFC7mm6mbGmP1gQfMcn6nj4yr2ttlsc36Lg5NsmL96IVU5qJ46e/QDSSNVg8Etm0ttBCooA8hzPU86dw2ES2oS2ioo4KoAA9BQxBhT5UwBXJimXMHAx4xSj9yfM/nEq3MknrQoNQpWFmkoUKFbkyYKFCjrp0KjoUK6dCoUdFXToKj28DbVy6ogc8WCgE+Z41IrIb/7duJZaxhrgTEvlyGYiGBInlKyJPCaozBeTLqpY0JkNvb4NitoGwo+rtuVU9SujNHiZ16RWU3xw9xcQSuhIjjxEQRV5sr6PrtvGE3j/AISqWKyVa4VB7pIkgMePOK2Nrd23Ba8ud87EE8Mv2dJggCB6Vlu532Jqoq7ADKb6KtuYvtP0fES9o2y1pie8pUju66kEGR0y+NdONY3dWx2uMe4BlXDgpHV2HEdRln1PhWzNO4WZktojqVVXpZCtrFx/Eg+hUD5g0661WbR27as4jIzqLjouVSwXgX4k6LMgDrVZg99zdDutkNbQnNFyHjiCFuKoIgE6sIq5aWTS5nXcF4/b7zM/TRY/u1lyO4t6GPIZlMfEVzzDXV/s6RBBxb/6bNn/AKq6NvHu7gsarYhLjISxzgl5Vx7Qa285DJGkCZ041mtsbrriMLbsYZIFk5zm+2x0dzE6nu0/h1KKg9xiGTTPvIYUZjrdwZatNibCF63cdiw76pbgCCw71zMT0tnMI5iOdWmzdz7YwhS5bIu27pcsHM3EK6CdYUAPpGpCc2NDEbeSxhgtpFW4lkCCxjtS3ZhiYGZgozkxqdKO2tBZUUdfLpB49GQC5PHv+Fyl21ila4QICp3VExAXQ/L4Vut0/os7a2l7ElrauoK2gSGgiQXYgFZ/VABHM8q5xu4c+Mw6XF7jX7YYzIjONDI4Hh616WTFDSddeHKu1ebIqVigsYQt68xO2PolshJw6SeBzXHmOZWZGbh8fKuWbX2U2Futab7PAmRI8uRr0LitqheHA8priv0kY1f0iZk6A+78AKjSZ8l3kkZ0QeqvX7TME+dS9j5+2UWwWY6QAdR6dNDUFGBHCttuluzdFrt1HeugZE1nswQxbMdEzQsA8RRvSWqx4dMzPRvgA9yZOhxF86hTVHr5VC23hzgMNiL6LPaEKpAI7x7oJnXQsSepjWsFbt5bUHjGvmePxrXb77NuW8KS9nU3FHaOUZhLg6QSRwA5VlMUYQ/nnWX6GpsbZT16X7gOI/6TNZFxqRQ8vMmdC+g/CTjbj8kwxX1e5bI+CNXa4rkf0E2u/i25C3YUepuk/IV1b9KHSo17gZaPkPtB6ZSUjhWgBTf6QKS1+dAY8fwpEMp6GHNiOkVFxoOX11pf6Oh46nqSZo7bakDgNJ5k8/SrFQw4MhWKnkStS0SdKFWaEET1oUDwvOMeN5SdRXHABJ4ASfIUdVW9GJKYW4RxaF/iMH4TWqBcVxpvYKO8r7u8jkykActJMeNSMDvODpcWP2hMe6sjh8TT2IaBPL5UXaJtNo8fs1NXit8MPbu27bMQLrFVf7GfiFJ5T14aVd1yXaVntEjQlSGXzEg+8Ej1rZbm7xdqotOZdVlTzKiAZ8pGv5NCtRfU6Dw8YyJ26/3NRRGjojVJlQnaBPSuXNhkv4x3zFyWYsQZA70BfEcR5Ctjv5fjBXFlh2pFuV4wx115aA61QbH2ctm3Kj2tf61jeks20BR1mpokoFz8JZtjW4P3uEnhMVX7Q2iyqSw0HAzy46zw6Ut7+tKKZ5URw1kSNeUc6xMepzM1HmPBFXmpE3W3zwNuEN/PfusWYKl0qvQTly6da1w21bPDX3fjXO9gbl2sNiLl1i8t7KqiBFHOBmHPWI05Vp7xCEkXs08snD10kco1PjXohmAAoivrEsuBWYnm/pKbeyxde+jLopJGUlj2mZpKlBoyKoJ9W8KYubLuKHSycqXT9Zmy5gTAbJliJEjjB4QKd2rtbvFEADsdI6nURGvQ6VpsZs6wqZy11DAng5B4QWYHn+1VFyF9xBqvOPeOcSop+XF+/wD8mHTYlwXogLb7G0HPJryBhmUcSIIEkAmrG/u8ntJcuJI9kNDehDAEHoakveXk/acNGSWjj9iYPgIAqWuAJy3FI1BAViV5xPeEz4HkeM6VwHi+orc/GhAZ87428WyPgt/Splts4K4mDEl2+vBUvBce1EkHUSAYjlWV3M3ZXF7QxAuTkFhnWddXurEzMx31PiproG1bb3kNsojpIOZLhBET+qwbrw6Gspb3exVm529pFVdQrTccwTJjOwAMnhHE8eujp8ZTAcWRhuvjnsfhMHPnbJqfFAJFc8Vzz2NSLi9yriXYsx3IIPCCCSI5chWywW9jrbAxCm2/A/qk9QfzFZj+3cRbuEdnf7QcQbJgjqJGo8QfWpdzfyzBTF2TbMHiC2oGkoBmXXzjrRf+uNQCwb53BFsWZvZKn4VJW1d8FgwdIMEEmT4VyjezHFnGpLMS7eE6Af0/GuhbBw2Hv7MVnuK2JQ3FuxdBOZXaCADBBXKQRoQay4sqZBAPgdfnSo1LIafmo4mkQjcneZnBXbwHsgr4yPlXoPYxvHD2+0RbblFm2CGC6GFngSBHAR58a55g9yXu281uB4cq1WytqXrSJZIVOytqjn7TN3Y7x9kAA6R7qV9JZ8GoxpyeL4PvHaFwaTUKzAAC65l9iGHZOt77QPehQMvLiI04+k1wja1ormVuKuQfGCYIjkRBHga3W/W374RUs3J7xzQFMKPZALDhyjxrD7N3SxuLZrww9+8M0l8pgkcpMZo6CaJ6HU4tzBvVfsT0I/PtKavGFAQ+0veuCP7nYPoQtxhMS/W+F/htqf8AnrfGsr9F2z3sbNi4jW3e9cJVwVbQhdQQDrl08IrVGu177sxqRplpBEEUg0sikmkQQOojJs9IkuaNWjSgaE0QsSoA85UCjZkrDez6n5mhR4cd0fnnRU4YAdJYVmd+r8Wra/rMT/CI++tNWK34vzeRf1Un1Y/gBWgnWG0K7s6+6UWEGgNO4/ElLNwrGYIxE8JymJ8JqPhW0Hr86LHa2yp4NCn/ADEL99GM9EVt+YzhyWUEiCQJHQ+lbTcns1VlyhbxkluJdAR14AFhpw1nnWE3huXLWGe5ZALoswde6DqY5kCTHhWM3V+kG/hsat+67XF9i6vI2mIJCqNARow0kxHM1VuRM/0jmXZs7mel6RcuBRJIA8SB86rdr7VIwN3EYeLrDDvdsxqHOQskdQdKwP0f7sW9o4P9KxV69duXLlwMFuFMuRyoGZIcyAG9qO8IgUvMKpr95LlnEWxbW8hIdWKqysWC6lYB0nhNVeIvjy+X9KkYzdjDYQKbNshzK52e5cbLoSJuMTEx7qrLrddPkfXlXl/SzXm2+Qm1ol/5yJjbh18PzHrWf2fvHfXGJaKlu0JHllUnNPkBPvq9xxKrEZhzXgf8p5+Rqv3Xw6virrh3Jt2T3DbZSuZl9pjpHd0jjrwiqaNQzV2mq5C4GYiaR94LSIe1lCBzB49BHH0rCbS+kJe3RGR7dknvsVOYL1CxPwnwrS7wYwJZOoBJEDrDCY9DWU3n2Yt5M0a06yorBXFiZ+O2UsvBm+2dsrDX0FzDsGLj2w+pAAEBhMAR7I901drsp8pUt3W4hiz6dNQIFedtm7UxGBulrLlde8p1Rv3l5+fHxrpezPptt9j9dbdbg4hRnB8VYkR5N7zTWyh0sRJ9xI56TepsrIsBiB4COOvEk0s2NI4jx1rP295cVetq9qxCuAy9o6p3SJBhVc8KDnGNxe0n+8f71+VKtlHT8+kIMbdzLq/ggygHQAyCOIPH19aitIJlkA5Q0gnmSjKVBPMVVHZd5vaxDf5EQfzBj8aH9hr9p7redxgPcpArv1bAUPz7SxwKfalj26qNXAAMwB3Z8A2g9K55tn6Pdn3bzXBeuKXYsy5kYFmJJP6w1M8a2i7Esgz2ak9SJPvNSBYUcFA8gKodZluwanDTYgKqcqP0Y4ZZY375Uaki3Gg46kRV5g9mYW5lWyCMkAkkksBzMnj46Vp95ny4LEHhFl/5TXOd2MUwvLA4mIq4yZMylnPSSFTGaUTsGDwrJYPZKC4HdB4E8/hWew+FNxrty7ae2crhiwZQXPdEBoBHEyNIA61qbF1kREUZrjCQOQH6zdB86RtLZBa0xJzuRAJ4An9VeA+dJndkNY+3ft/skZasef7zPbU2PYuYO2i5SwA741APP8zW03ZS3aw1u0hBCLGkceJ4UvZ+z8uHS2eSgVLGBUgSBI4HgR5Ea09jw5VO4N+4iDsCKisRypilMhTnmXrzHn+NGVqrO26mFGcvSNEUk0phSTXXCRBoiP60DRirq9TmW5PQaDyoUYFCnR0i0l1zzeq7mxdzwyj/AEiuhTXnOxv8xv3TdBa3cvO6tHeRHcsARzUA8OI8eFaSGjGfR7qmW28puMOeFQds44KbYOma6o9Zn7qe2ViUdQ1tg6mSCGJ1kkjXUa8uXCBWQ32vk4rCqDpnLeoKwfdRGNC56C6Nj3fUzdWbgYeB41yPaODUksnCTHkDW43i2obGFYrIZyEUgeznMFvCBPHnA51hLmIyIFWIER5cKt2MxvSZXeEHadZ+iXe4WsE1nEkgW2+oOVmzW2klYWT3WniBoygcKLdXaSbNxWMyz+g3mFyyDFs235iLmUBcvd46C2niaqvor3XXE4dsRiy13M5W0naOEQJIaURgpkmIYHRQedafeX6O8E9gdgmHwl60wuWrgVF7y6w5jvL5zBAMHgVCeZmRra30lYe/lCG3Kz/71tiZjlazGqPHb85BJQRw7wvoDPR3tBSau9jbzHEWiL6WkuWDBayRkuTIDKF0AOWePPlSr2MRlIcsVOhAgz5yI/PuzdRpFfJuZAfiSD9praVHOMbT9LlPs/eRb6F0Cwph1dlVkPjPLoRNTtlbw2hfuLcuIpezltAZmzkmT3gIBGUaftVjsOF2dta3AUYbEgKMwDC3JAgTzVog8ALnAxXSn3SsviBiZY3MuXUysaRAPsxB4RxOldj9Hqj71MZOdWQpkFHoa/O8ze8Tg27oOha2MniQSSB48D/2qBbUm3B6VusXgdIIkVQYrACSF08Px6eVRqdK5orJ04WqBnNNu4KGmNDVBdt6HyNdHxmBFzMI1BIPgazeL2GROlCxZ9vqt1EFmwndYnYtk/8Ap7P+yT+QVKJqHsk/3ez/ALJP5BUkmkG6mVqJJpM0CaTNUlqgojQmiJqplpSb0k/oF7NElIMTEkgaTWU3Awq9q95/YsLmPi32QPH+laH6Q7sbOveJtj33UHymqHc65kGEtEZu2c37viiR2anzOX+E00iM2Gl7mv5MWzNTVOxbCwhW3nf/ABbnef8AZH2UHgB8ZqXil4RR4bFK47p9OdKvnhT2wY8e0doiDbXEpfjiKeW6DUbNQqq5CJJUGS6ayZTpwpNtzIp+iMBlX3wZFRDWgaZbC08Gg+B09eVLNQqq45HMkMRK9rJ6U9Yw8ampNJNSuIA3LFyRUKjoiaFGlJJZwOJA8zXLt+fovwt9nvYW8li+xLMhJa1cY6kwJNsk8xI1JymrrOTxJPrTTCKduCEwu4+Bu4ftrN5GQq+YTqpDLlJVhow7o9+tVO+N8LjMOWaFUNExlBJESeUxxPSui4u8sQSAeQJAPurnG/mHF0hJhgARx5sJ0H7Kn4UTcCs3cGcrpt46r/HMsd4d60t4C8jWhdF8i1PRgudWB4CG1BE6gVzOxjS5CATm01Me+tdiNpqthbCWVNtAAO0AMkalio0kmTx51jsdZbtiyqBqDCiAPCBw4GqI9k1MPNn8bIX85p93dsPhrr2S7ZHMjUgFgIBgcyoAPitW+M2uX4mR0rEXNpq4WRDLz6/dM61oNlYQ3f8ADIuT0Inyg0XHSmzIsniWWG2/2JmCVJGYDoPnWy2VvBhLkHtkEDVScpnxB1rHjYFz7Sqv7z20/mNM3MHZX28ThVI4jtC59yK1S6oxsmO4NW+JdvabTfPZVnF4N1Rk7Ve/bhh7Q+zM/aEr6+FW30db1DE4O2WP1ijK/UldM3qIPrXJ9o3MKtslLhvN0XDuF/jePlWawO12t3S6llM6ZWKkeoND2jsZzapWayPrPUz3xHGmL9hXBnpxHEetci2Jv7iPqzdIW2ASwVSXcx3AzOxjl7Ma8q3ey9vNfS3cHG6AUtrGVARJzEGXI4kmBwECYIg4PEcxoGG5DM7vHgXwmIRgS1q6zAkx7ZLMFIHReB5wak3sOGWaud6sPmwrggkrBHgUIYn4e4moOFtyvpWLr1CvY7xoMaszQ7P/AMG2OiL8BFPk0xgv8NP3RThNIQXeFNFNETSZqskRWaiLU2z001yoJhAszn0lk/2ewHFrloDzzg/dVVu5rtEgcLdq3bA6aZz/ADCpv0iXvqMOv62LtA+QDt8wKjbpJ/f8Qf2wPcqj7q1NIPVHz/j+pn6j251HZTRdEc5+R/Cry9yqi2N/ijyPyq7vGm8vSJjrG6EUKKaVhItRqKk1GtampBMUfF0g26yDibgdntngVieh6/H4VC2ftslRm1OobwZTDCfMGmVv/WZurfOq0NlxV+31y3VHg4hv9StXezlrzH2kVxNdZxCuJUzSqy6XWUyDFXezcabimeI+NGIkRW0MVkUHxj4GhUHeC57C+Z+78aFZ2bUFHoR/DhDJZnLbm8GIY+3l8FUAe8yfjTF3GXX9q458Mxj3cKCpRlIpsuTPLnIx7yErBHVoUkGYI0Mcj1pjaWKDElbaWwRqFAEwZqVfFVeLU1ZWNVDY8+RVKA8HrKrFNPOoQuMAQDodSNOMRzHTpUu+pmmOy8KYU1LKa6SBb2evrU7CbKtgyQT6kfKgzBTqQD4kCltfEe0vvqxLGWpj0ihhLIk5QT+1LfzVQWcQVvSIAznTlBMR7qsWxazGaaqMQxzHwJj3k/fRUB5uXUHvL04onnOtNu9V9nGBVjUnw8aNtojoars8pG2W1jFSpHAgfDrXadx0UbPwzAAE2LYJAEnu8J8TJ9a8+HG6HTjznlz5V2D6PN57a7Oths5NrMpCqW1BJXh+yV99dtGPkzU0bljt900u9DE4a6Oik/CqrZuJBQeQqv23v9Z7Fj2d4hwwEhV4Fl1zNpw8eIrEYHe26VAzBesAfMyaR1WBs1ER3LqceIAHr7p2vBt9WvlTpNVW694vg7LEySmpPPU1ZMax2WiRCKdwBiWamzcjjRM9M3X0qtQ6rFi4ShuBGNsRLQYAOk9Y6ngIM8DFJtPHXO0hHUKF1Ii4CdTxTNy5VYYAO9q8Ufs1RGNwa95VkajmIHxqRg8Zet2lBtqOxvoZMgkPKZco9oSw1/aHGvR4/RuCt3P58ocN4ZJ4Pavj8fzmY/aGHuYoKGKOLLdqO8tuCoOozAFuelT9iYM4e+9y8Dba93ofReAEqQCIjl+Nbdt2rbO7XAzFmnVioE8VVUIjL0JbQVRbwbNNm7bZ2a4jAe0zEhQfZkQSImOfzLGPTYl4WD8fT6ptm0X8KPTsR/QllsXeNGvZUV3IDcMgkAH2czCa1aYgXEV1Mqyhh5HhWI2ps23durbw7WyFts5ZUzS3JWK6chGmk+NWG7G0yqiw3tWyR1HEnTqKBq8aoliJZtPj2h8fHuPXvzNRNFSA1KFZsRjuH40jal6LZ8dPxpWGPGkbSslk05GaZxdIJusoSarttXcm0LDcrtpkPmpzD+Y1YutVG+OlzCN+rdj3iKpn/wDqnznCWbGrTYX2/T76qmarXYI0fzH30wekiQ9u3Jux0AH3/fQqNtC5muuf2j8NKFYOVrcma+MUgE58q0oigFpajrWlPEyNcszUHFYQ9KuYomszXBqnAzLnZs0obL6CtIcMKUuHAq/iGX8QzmT4Vr2IUBCG4OCDCxPE1PubtPH2Y8yK2uLyIpZoA6mOPLWsrj9qm6SEIS2vtXD8lHEn86U0uRn5HAjaMX9Y8CU2Iwluz+3c+APh+JqvTXVgPa5jWrfDYF7xjDoQvO43E+M/cKucPuZbA+sJdjxMkD0opzKvWWbMolDd2Ml1MyaOBw6+f41HsbEfoB8aucZsJ8Oc9olkHEcx/SnsDtVCyg/bMHwIEz8IrjkJW1li4ZdyypbYLROXOR9mcs+ta7cLZ9xbd0G3kDXJVZmIUSJ91SBZXkK22z8AqbPRgpuFw4ItiWUlpniBIAjzJpVmOZShhNDqCuUGukw+8u6/6VaQIyrcsi40NoGz3CSJ8Aszy51grewcRaulHtOCOOhI85WRFdwtvbthAHN0oWK2wloXEcqRqQ+fUEiTPppTO2trItvOqPauoCqKxGdsykMwCGW4gAOQg4mIBo6NsXbG9QVysX6R/c0RgLA5hI9xNWbmqrdMscLaDRm10HAd8wPHkJq/GAYorKoIbgcwAiJ1kfDWsoYDlZuY4uZcaL34EqnamLz6Vf3Niho1IIMxoJ04NHLWay+8o7AcSVYiCDB8RPWJPjB6VLaBwRRBHujmmzpnYIvU+cptpbR7JSZiGMn108D5VI3X3ru33ctcRr6wFVlHeTMGEELlVgQADxM+tV2yLX6WVttH1rRqY1kkdfDWrS/sSxhLly2Lf1ggF8zAEFVaMpB6jXwr0Cq1jnipsZQhrGRzV9Oa+faarZG0YvXbjP2lp5ZQz94GZUQegJHpNQ97NpJduqudFS2p1EtziABxJAWBWd/T2RGChSGIJ7mYwCGAnmpjUR7pmmyAB2jwGYzlg5csaQszOs8Y98UWubiyaILl8T5CvhKjD78XMLis1o92ClwFTrJHLqsCPXrTdvfG5Zx2YgsuYAg6EmBmIPDnMfKtHsTYFrGduIAuLbzoxRTJ4QfhrqRXP9uYvMZHsi+COutpaTy4yVIJuRq1Uh/MVfHauJ6L2btO3iEDIdYBI4MPMVJa0RXKti7QZUtsjFTl0IrcbG3uDQt6Fbk/2T5/qn4eVZAcNw3BmNl07JynIl9wRqZs44jjqPjUm+uZDHPhVYRRGtaqAQBgbkjGYEMMyc+I6+PnWT344WvC6n81bK00Wvz1qj3l2YtwWF4MbgM/HUVVm3ZBfYfeCrmMkaVcbIGW0zHqT7hTC7LeYMR15VKxwFuwwHSPeYPzNNO1KTIUWQJnWahTZahXn7mzUyC0oCkrSxWsZ4SCKUBQowKiRCAmjAo6FROma3yxqqqW3LKjSSR1UiBNVW7GwBeti5ekoCciHgRPtHrrW1uoG0IB8xNINujjNSbRDeLSbRG1tqoAUAAchRMs07kostBuDkcpWU2nhvrGRMKxfOCLoJCxIOnL2dD61sWFNMvSi48mwwmNykbt24AHQU9bvss5GZeuUkT5xx5UMtEBQpWyOYy2sk6niSeNINPlaQRVp02O5glbY5DOT5Anh4zFbDCXwHysPq0grqIOeeI56/GuZbN252KLCmVM+BEzHzprD7057rr2hZSwZBOongB5Nmj0rQ0AU2rdz/tzQyMXQMh9lRf2r6zqu08i22d08Y1PGAPLlwrmf0g7RkOJAC25VdS0oc4JPAayI6GrS7voVBFy5HZ+3niegAiI68K5fvvvUtwuts+2QD4KDm90n4mi5cG3ICI3pNTtpjYImo3Qb66zl1y3h7gwn3Ca0G+ZjFtBklEJPpln/TWM3S3jtlVe6FSGkaiNCSG8xofMVod7t58LcxAa3iLLDswDFxOIZz16EU0lCrnrvGV9QmS+Cp56eRlfi72VCdSR08j8aF98xE9I/wC1U21N5LIRouKxynKAZ1IIB7vjT17eHDk924kSftKIHLielSWFmOrqMO+t46eYm5+j2/8A3p14TYb4Mn41yDbVxip0Ol4zqDJVFUxEc59/OttuzvxhcLiDduXQV7J1hO8xJKkAAfu8azmz9gttJrr4a5F2yxuCyTDOjsTKHhmAABB0OnCdVszgesekwvSWZA7lDdhehHvuazdsk4a3PSrImj2HtO1cRcPeHY3kMDNoGPTvey3galY3AtbOtYORCDuHSC0+pTKoo8yXsbeO5Y09u3+qTw/dPL5VssFjrWJXMh15jgy+Y/IrnEVb7EwBUi87G2iagyQW/wDz8+FUGfYPW6SufElbuh+827LJCDgONQMac+KtryWSagYPfG0C3aDICe6xOh/e/VqdskZ3a7xnh5UXF6w3dz9PdEGRk9qW5NVW37sWwOrfAAmrMmqHeK7qi+BPvMD5Gi6g1jMnTi8glQWoqTNHWPNaZUGlqaTFKFbBng4qaMUWU0rLVZ0NaDCiyUoLUSIiKJlp00g106MxRE06aS1dOiIpAWnSKBNTJjRpEU9lpDCunRlqGWlE0XGukxsGqLaO7hZs1l8hPFTqPTmK0arSGWKIjlDYkhivSYu/sXGEtJTVQskk90agDNMc/fScJuWS03XnnA5+prZ3BTJbpRv1DmF8ZzKXFbu2nCgr7OggkfKq+9uck6Fh7j861eSabdYqozOO8gZGHeZcbnJ1Y07c3VtEAAEeRq/ahNT4z+cnxG85nE3Ttc83vq22XhBhyGtSjDgwOvvqWy0061VsjNwTILse8vX3pS6AuLw634EZ0hLvzAPvHlVngt9dnqvZtcxAjgt1WJUdA2XUeZNYlj50i/bDCCAfSheEvQWPhD487IbnUbeNw8C5Zti4G4MTKg+XBT4RVbtLazXPbPDgvKuf7OvXMO2aw5WfaU6o3mDx+davB4tcZ3WgPzUGGHUp/wDIPA6+VBOkF2D+82NLrUY+v1kHG4o3TlHCtHsDbVzCgKO8nNTw9P1TVe+yeweGgzqrDgw5Hw8qFyqcqZrUrjnkTpOy9t28QO4e8OKn2h6cx4iqjblybx8AB9/31i0uFSCpKsOBBgg+Yqfa2+SfrdSftR8wPurszF0qBx6cI9iWhNCmxcBEggg0VIxmZ5G4U4BRUK2DPAxQNKBoUKpIhmizUKFdOhtRA0KFRIictJiioV0mHNJJoUKmdCL0iJoUK4SRCCDhRtbihQrpwiYpLChQrpMQwphhR0KkToUa0TCjoVaTG7lNRrQoVMmENYpBoqFTJiLn3ffTBOtChVhJEaakhiDIMEcCNCD1BoUKIJM2O7O22xGa3dUMVTMHkgmNII4E+PvnjUraFgW3yjhy8NYoqFAzD1bnofRrsw5PnIrGmXWhQpQTXja457fsmJ9R7jR0KFW2gyJ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CS"/>
          </a:p>
        </p:txBody>
      </p:sp>
      <p:sp>
        <p:nvSpPr>
          <p:cNvPr id="15370" name="AutoShape 16" descr="data:image/jpeg;base64,/9j/4AAQSkZJRgABAQAAAQABAAD/2wCEAAkGBhQSEBQUExQVFBQUFBgXFBgYFxUXGBcUFxcXFRUXGBgXHSYeFxojGRgVHy8gIycpLCwsGB4xNTAqNSYrLCkBCQoKDgwOGg8PGiwkHyQtLC4sLywtLCwsLCksLCwpLC0sLCwsLCwsLCwsKSwsLCkvLCwqKSwsLCwsLywsLCkpLP/AABEIALUBFgMBIgACEQEDEQH/xAAcAAAABwEBAAAAAAAAAAAAAAAAAQIDBAUGBwj/xABIEAACAQIDBQUEBgcFBgcAAAABAhEAAwQSIQUGMUFREyJhcYEykaGxByNCwdHwFFJicpKy4RUkM4Kic5OzwtLxFiU0Q1Nj4v/EABoBAAIDAQEAAAAAAAAAAAAAAAMEAQIFAAb/xAAwEQACAgEDAgIJBQEBAQAAAAABAgARAwQSITFBE1EFIjJhcYGhsfAUkcHR4SPxM//aAAwDAQACEQMRAD8A7TR0KOKpLwhSooqOukQooRR0K6dCihR0K6dKDfNf7sfMfzAVglJUyCQRwIMEeR5V0Le1JwzeEfMGsRda0LYAz9qTro2WNecR0rD1w/6/Ka+jasde+Q76Oe82Y5vtGdfU8dKjrYLGACSeAEk+4VaYzaZezbtlRFvgdZOkfnyqJhsS1t1dYzKZE6jpB8KSuPLddIjCY65h3bL3W4MGE8Dwg8KktvZiP2P4f61Bxd9rjs7kFmMkgADhGgFMFaOuV1FAypxK3LDmb7dxs1tiebKT62rZqZj8QLdtnIJyiYHPlUXdcfVHzT/g26x2/wBty+jm3YW4z654F0plloXu6TBBnXgBW5iVnQBetfxMLIVVyW6XJGN2dbv2nuNka4GYGQMk6SsNwMffXKt4sKlrFXESMoI6QCQCQPD8atEx+NW6rZVAZ4ClLkuzD9XTPJgSNaoNudp2zteBFwuQ+hC5hpAPAxHIkVfRafLhyHceK+vn/s7V5ky4xtHf6Q2XuzSAve/P30qyZWlc63quY9kWItQPzFLtoJ/rSVI/MU/YUzp81++mFAgDciHj60lLerHTjThGtFYPH9486DXMLdCKHp/CaP1PuofniaH54mjCUhx5/CkuKV+eJooqG6SBcj4DDm5cKDi7Kg82MffXp3HJGUdB/SvOu5eF7TG4deuKtT5B1Y/CvR2OHeHlXn/SfsKPjNfRe2xkGKfwS6nypBGlH+mLZtPccwqiT4+A8SYFYijmajWRQlPsNc20se3TskHopmmN1beTGY+2PZF1WHm2YmrDdm0UsXMRd7pvM15p+ynEegGvrULcUG4MTiSI7e+Sv7q6fAkjzU1Zea+Zjjt6uXyAVfmK/ozRlaFOGhRZlSxo6FHWlFYKFChXToKFChXToKFChFdOlXvJbnDXP3SfcDXPMtdTxFgOpUkgHpxqqxOEsu6IrQTm9hhMAeun41n6nSnK24GPafUjEKInPmFNOtdExGxbKKWe5cVRxJuEfKq2w2BuNkF98w5G9dU/EilP0JHBYRsa0HkKZiTa8KSbB6H3V0j/AMLWet7/AH9//rpX9iWbQLgOSoPtPdceqljPuq/6FvOV/Xr5SFuuv1R/yf8ACt1atVVsPbtu9duolq5bywSXQKGbUSsHUQF4wat3rSQbVAma5tiZy36anKjCOpKsj3CpHEH6sgj1Fc5uY67dwWI7R2dUuWezk+yzs/aER1CiujfTas2sP/tH/lFc/s4X/wAvu/tYm2P4LbN/zVpYheNfzvE2NMfztK/CDuUtTr6UnCpC05bXX0FaSjgRInkwxS1/PCpNzBZbauT7ZMDWY61HbzoyioJjGRxoYdTB8z060qKXhQMnL4jn14GqqPWlmPEI/nSk/ngaUfzqaNQTwBPlJ060RiB1lFB7RBXy91EeFWGytntfcqDlCoWJ0OgHAAcSfxqvuuO9BmCwnrEigHJjLHGD6wFkQoTIFDkcHgGXn0Y2c20sKP8A7Wb+FGb7q79jR3vSuJfQ5h820rR/Ut3X+GT/AJ67hi7ZmeUVgek+So9w/mamj4s++Z7eDadzDqHW2LifbOYgp0OgMr8qgYFlxQF3FXrS2VMraDgCRzuSZ9D8NZ0dyoWE3Nwjd42FJnq0fwzHwrFC7mm6mbGmP1gQfMcn6nj4yr2ttlsc36Lg5NsmL96IVU5qJ46e/QDSSNVg8Etm0ttBCooA8hzPU86dw2ES2oS2ioo4KoAA9BQxBhT5UwBXJimXMHAx4xSj9yfM/nEq3MknrQoNQpWFmkoUKFbkyYKFCjrp0KjoUK6dCoUdFXToKj28DbVy6ogc8WCgE+Z41IrIb/7duJZaxhrgTEvlyGYiGBInlKyJPCaozBeTLqpY0JkNvb4NitoGwo+rtuVU9SujNHiZ16RWU3xw9xcQSuhIjjxEQRV5sr6PrtvGE3j/AISqWKyVa4VB7pIkgMePOK2Nrd23Ba8ud87EE8Mv2dJggCB6Vlu532Jqoq7ADKb6KtuYvtP0fES9o2y1pie8pUju66kEGR0y+NdONY3dWx2uMe4BlXDgpHV2HEdRln1PhWzNO4WZktojqVVXpZCtrFx/Eg+hUD5g0661WbR27as4jIzqLjouVSwXgX4k6LMgDrVZg99zdDutkNbQnNFyHjiCFuKoIgE6sIq5aWTS5nXcF4/b7zM/TRY/u1lyO4t6GPIZlMfEVzzDXV/s6RBBxb/6bNn/AKq6NvHu7gsarYhLjISxzgl5Vx7Qa285DJGkCZ041mtsbrriMLbsYZIFk5zm+2x0dzE6nu0/h1KKg9xiGTTPvIYUZjrdwZatNibCF63cdiw76pbgCCw71zMT0tnMI5iOdWmzdz7YwhS5bIu27pcsHM3EK6CdYUAPpGpCc2NDEbeSxhgtpFW4lkCCxjtS3ZhiYGZgozkxqdKO2tBZUUdfLpB49GQC5PHv+Fyl21ila4QICp3VExAXQ/L4Vut0/os7a2l7ElrauoK2gSGgiQXYgFZ/VABHM8q5xu4c+Mw6XF7jX7YYzIjONDI4Hh616WTFDSddeHKu1ebIqVigsYQt68xO2PolshJw6SeBzXHmOZWZGbh8fKuWbX2U2Futab7PAmRI8uRr0LitqheHA8priv0kY1f0iZk6A+78AKjSZ8l3kkZ0QeqvX7TME+dS9j5+2UWwWY6QAdR6dNDUFGBHCttuluzdFrt1HeugZE1nswQxbMdEzQsA8RRvSWqx4dMzPRvgA9yZOhxF86hTVHr5VC23hzgMNiL6LPaEKpAI7x7oJnXQsSepjWsFbt5bUHjGvmePxrXb77NuW8KS9nU3FHaOUZhLg6QSRwA5VlMUYQ/nnWX6GpsbZT16X7gOI/6TNZFxqRQ8vMmdC+g/CTjbj8kwxX1e5bI+CNXa4rkf0E2u/i25C3YUepuk/IV1b9KHSo17gZaPkPtB6ZSUjhWgBTf6QKS1+dAY8fwpEMp6GHNiOkVFxoOX11pf6Oh46nqSZo7bakDgNJ5k8/SrFQw4MhWKnkStS0SdKFWaEET1oUDwvOMeN5SdRXHABJ4ASfIUdVW9GJKYW4RxaF/iMH4TWqBcVxpvYKO8r7u8jkykActJMeNSMDvODpcWP2hMe6sjh8TT2IaBPL5UXaJtNo8fs1NXit8MPbu27bMQLrFVf7GfiFJ5T14aVd1yXaVntEjQlSGXzEg+8Ej1rZbm7xdqotOZdVlTzKiAZ8pGv5NCtRfU6Dw8YyJ26/3NRRGjojVJlQnaBPSuXNhkv4x3zFyWYsQZA70BfEcR5Ctjv5fjBXFlh2pFuV4wx115aA61QbH2ctm3Kj2tf61jeks20BR1mpokoFz8JZtjW4P3uEnhMVX7Q2iyqSw0HAzy46zw6Ut7+tKKZ5URw1kSNeUc6xMepzM1HmPBFXmpE3W3zwNuEN/PfusWYKl0qvQTly6da1w21bPDX3fjXO9gbl2sNiLl1i8t7KqiBFHOBmHPWI05Vp7xCEkXs08snD10kco1PjXohmAAoivrEsuBWYnm/pKbeyxde+jLopJGUlj2mZpKlBoyKoJ9W8KYubLuKHSycqXT9Zmy5gTAbJliJEjjB4QKd2rtbvFEADsdI6nURGvQ6VpsZs6wqZy11DAng5B4QWYHn+1VFyF9xBqvOPeOcSop+XF+/wD8mHTYlwXogLb7G0HPJryBhmUcSIIEkAmrG/u8ntJcuJI9kNDehDAEHoakveXk/acNGSWjj9iYPgIAqWuAJy3FI1BAViV5xPeEz4HkeM6VwHi+orc/GhAZ87428WyPgt/Splts4K4mDEl2+vBUvBce1EkHUSAYjlWV3M3ZXF7QxAuTkFhnWddXurEzMx31PiproG1bb3kNsojpIOZLhBET+qwbrw6Gspb3exVm529pFVdQrTccwTJjOwAMnhHE8eujp8ZTAcWRhuvjnsfhMHPnbJqfFAJFc8Vzz2NSLi9yriXYsx3IIPCCCSI5chWywW9jrbAxCm2/A/qk9QfzFZj+3cRbuEdnf7QcQbJgjqJGo8QfWpdzfyzBTF2TbMHiC2oGkoBmXXzjrRf+uNQCwb53BFsWZvZKn4VJW1d8FgwdIMEEmT4VyjezHFnGpLMS7eE6Af0/GuhbBw2Hv7MVnuK2JQ3FuxdBOZXaCADBBXKQRoQay4sqZBAPgdfnSo1LIafmo4mkQjcneZnBXbwHsgr4yPlXoPYxvHD2+0RbblFm2CGC6GFngSBHAR58a55g9yXu281uB4cq1WytqXrSJZIVOytqjn7TN3Y7x9kAA6R7qV9JZ8GoxpyeL4PvHaFwaTUKzAAC65l9iGHZOt77QPehQMvLiI04+k1wja1ormVuKuQfGCYIjkRBHga3W/W374RUs3J7xzQFMKPZALDhyjxrD7N3SxuLZrww9+8M0l8pgkcpMZo6CaJ6HU4tzBvVfsT0I/PtKavGFAQ+0veuCP7nYPoQtxhMS/W+F/htqf8AnrfGsr9F2z3sbNi4jW3e9cJVwVbQhdQQDrl08IrVGu177sxqRplpBEEUg0sikmkQQOojJs9IkuaNWjSgaE0QsSoA85UCjZkrDez6n5mhR4cd0fnnRU4YAdJYVmd+r8Wra/rMT/CI++tNWK34vzeRf1Un1Y/gBWgnWG0K7s6+6UWEGgNO4/ElLNwrGYIxE8JymJ8JqPhW0Hr86LHa2yp4NCn/ADEL99GM9EVt+YzhyWUEiCQJHQ+lbTcns1VlyhbxkluJdAR14AFhpw1nnWE3huXLWGe5ZALoswde6DqY5kCTHhWM3V+kG/hsat+67XF9i6vI2mIJCqNARow0kxHM1VuRM/0jmXZs7mel6RcuBRJIA8SB86rdr7VIwN3EYeLrDDvdsxqHOQskdQdKwP0f7sW9o4P9KxV69duXLlwMFuFMuRyoGZIcyAG9qO8IgUvMKpr95LlnEWxbW8hIdWKqysWC6lYB0nhNVeIvjy+X9KkYzdjDYQKbNshzK52e5cbLoSJuMTEx7qrLrddPkfXlXl/SzXm2+Qm1ol/5yJjbh18PzHrWf2fvHfXGJaKlu0JHllUnNPkBPvq9xxKrEZhzXgf8p5+Rqv3Xw6virrh3Jt2T3DbZSuZl9pjpHd0jjrwiqaNQzV2mq5C4GYiaR94LSIe1lCBzB49BHH0rCbS+kJe3RGR7dknvsVOYL1CxPwnwrS7wYwJZOoBJEDrDCY9DWU3n2Yt5M0a06yorBXFiZ+O2UsvBm+2dsrDX0FzDsGLj2w+pAAEBhMAR7I901drsp8pUt3W4hiz6dNQIFedtm7UxGBulrLlde8p1Rv3l5+fHxrpezPptt9j9dbdbg4hRnB8VYkR5N7zTWyh0sRJ9xI56TepsrIsBiB4COOvEk0s2NI4jx1rP295cVetq9qxCuAy9o6p3SJBhVc8KDnGNxe0n+8f71+VKtlHT8+kIMbdzLq/ggygHQAyCOIPH19aitIJlkA5Q0gnmSjKVBPMVVHZd5vaxDf5EQfzBj8aH9hr9p7redxgPcpArv1bAUPz7SxwKfalj26qNXAAMwB3Z8A2g9K55tn6Pdn3bzXBeuKXYsy5kYFmJJP6w1M8a2i7Esgz2ak9SJPvNSBYUcFA8gKodZluwanDTYgKqcqP0Y4ZZY375Uaki3Gg46kRV5g9mYW5lWyCMkAkkksBzMnj46Vp95ny4LEHhFl/5TXOd2MUwvLA4mIq4yZMylnPSSFTGaUTsGDwrJYPZKC4HdB4E8/hWew+FNxrty7ae2crhiwZQXPdEBoBHEyNIA61qbF1kREUZrjCQOQH6zdB86RtLZBa0xJzuRAJ4An9VeA+dJndkNY+3ft/skZasef7zPbU2PYuYO2i5SwA741APP8zW03ZS3aw1u0hBCLGkceJ4UvZ+z8uHS2eSgVLGBUgSBI4HgR5Ea09jw5VO4N+4iDsCKisRypilMhTnmXrzHn+NGVqrO26mFGcvSNEUk0phSTXXCRBoiP60DRirq9TmW5PQaDyoUYFCnR0i0l1zzeq7mxdzwyj/AEiuhTXnOxv8xv3TdBa3cvO6tHeRHcsARzUA8OI8eFaSGjGfR7qmW28puMOeFQds44KbYOma6o9Zn7qe2ViUdQ1tg6mSCGJ1kkjXUa8uXCBWQ32vk4rCqDpnLeoKwfdRGNC56C6Nj3fUzdWbgYeB41yPaODUksnCTHkDW43i2obGFYrIZyEUgeznMFvCBPHnA51hLmIyIFWIER5cKt2MxvSZXeEHadZ+iXe4WsE1nEkgW2+oOVmzW2klYWT3WniBoygcKLdXaSbNxWMyz+g3mFyyDFs235iLmUBcvd46C2niaqvor3XXE4dsRiy13M5W0naOEQJIaURgpkmIYHRQedafeX6O8E9gdgmHwl60wuWrgVF7y6w5jvL5zBAMHgVCeZmRra30lYe/lCG3Kz/71tiZjlazGqPHb85BJQRw7wvoDPR3tBSau9jbzHEWiL6WkuWDBayRkuTIDKF0AOWePPlSr2MRlIcsVOhAgz5yI/PuzdRpFfJuZAfiSD9praVHOMbT9LlPs/eRb6F0Cwph1dlVkPjPLoRNTtlbw2hfuLcuIpezltAZmzkmT3gIBGUaftVjsOF2dta3AUYbEgKMwDC3JAgTzVog8ALnAxXSn3SsviBiZY3MuXUysaRAPsxB4RxOldj9Hqj71MZOdWQpkFHoa/O8ze8Tg27oOha2MniQSSB48D/2qBbUm3B6VusXgdIIkVQYrACSF08Px6eVRqdK5orJ04WqBnNNu4KGmNDVBdt6HyNdHxmBFzMI1BIPgazeL2GROlCxZ9vqt1EFmwndYnYtk/8Ap7P+yT+QVKJqHsk/3ez/ALJP5BUkmkG6mVqJJpM0CaTNUlqgojQmiJqplpSb0k/oF7NElIMTEkgaTWU3Awq9q95/YsLmPi32QPH+laH6Q7sbOveJtj33UHymqHc65kGEtEZu2c37viiR2anzOX+E00iM2Gl7mv5MWzNTVOxbCwhW3nf/ABbnef8AZH2UHgB8ZqXil4RR4bFK47p9OdKvnhT2wY8e0doiDbXEpfjiKeW6DUbNQqq5CJJUGS6ayZTpwpNtzIp+iMBlX3wZFRDWgaZbC08Gg+B09eVLNQqq45HMkMRK9rJ6U9Yw8ampNJNSuIA3LFyRUKjoiaFGlJJZwOJA8zXLt+fovwt9nvYW8li+xLMhJa1cY6kwJNsk8xI1JymrrOTxJPrTTCKduCEwu4+Bu4ftrN5GQq+YTqpDLlJVhow7o9+tVO+N8LjMOWaFUNExlBJESeUxxPSui4u8sQSAeQJAPurnG/mHF0hJhgARx5sJ0H7Kn4UTcCs3cGcrpt46r/HMsd4d60t4C8jWhdF8i1PRgudWB4CG1BE6gVzOxjS5CATm01Me+tdiNpqthbCWVNtAAO0AMkalio0kmTx51jsdZbtiyqBqDCiAPCBw4GqI9k1MPNn8bIX85p93dsPhrr2S7ZHMjUgFgIBgcyoAPitW+M2uX4mR0rEXNpq4WRDLz6/dM61oNlYQ3f8ADIuT0Inyg0XHSmzIsniWWG2/2JmCVJGYDoPnWy2VvBhLkHtkEDVScpnxB1rHjYFz7Sqv7z20/mNM3MHZX28ThVI4jtC59yK1S6oxsmO4NW+JdvabTfPZVnF4N1Rk7Ve/bhh7Q+zM/aEr6+FW30db1DE4O2WP1ijK/UldM3qIPrXJ9o3MKtslLhvN0XDuF/jePlWawO12t3S6llM6ZWKkeoND2jsZzapWayPrPUz3xHGmL9hXBnpxHEetci2Jv7iPqzdIW2ASwVSXcx3AzOxjl7Ma8q3ey9vNfS3cHG6AUtrGVARJzEGXI4kmBwECYIg4PEcxoGG5DM7vHgXwmIRgS1q6zAkx7ZLMFIHReB5wak3sOGWaud6sPmwrggkrBHgUIYn4e4moOFtyvpWLr1CvY7xoMaszQ7P/AMG2OiL8BFPk0xgv8NP3RThNIQXeFNFNETSZqskRWaiLU2z001yoJhAszn0lk/2ewHFrloDzzg/dVVu5rtEgcLdq3bA6aZz/ADCpv0iXvqMOv62LtA+QDt8wKjbpJ/f8Qf2wPcqj7q1NIPVHz/j+pn6j251HZTRdEc5+R/Cry9yqi2N/ijyPyq7vGm8vSJjrG6EUKKaVhItRqKk1GtampBMUfF0g26yDibgdntngVieh6/H4VC2ftslRm1OobwZTDCfMGmVv/WZurfOq0NlxV+31y3VHg4hv9StXezlrzH2kVxNdZxCuJUzSqy6XWUyDFXezcabimeI+NGIkRW0MVkUHxj4GhUHeC57C+Z+78aFZ2bUFHoR/DhDJZnLbm8GIY+3l8FUAe8yfjTF3GXX9q458Mxj3cKCpRlIpsuTPLnIx7yErBHVoUkGYI0Mcj1pjaWKDElbaWwRqFAEwZqVfFVeLU1ZWNVDY8+RVKA8HrKrFNPOoQuMAQDodSNOMRzHTpUu+pmmOy8KYU1LKa6SBb2evrU7CbKtgyQT6kfKgzBTqQD4kCltfEe0vvqxLGWpj0ihhLIk5QT+1LfzVQWcQVvSIAznTlBMR7qsWxazGaaqMQxzHwJj3k/fRUB5uXUHvL04onnOtNu9V9nGBVjUnw8aNtojoars8pG2W1jFSpHAgfDrXadx0UbPwzAAE2LYJAEnu8J8TJ9a8+HG6HTjznlz5V2D6PN57a7Oths5NrMpCqW1BJXh+yV99dtGPkzU0bljt900u9DE4a6Oik/CqrZuJBQeQqv23v9Z7Fj2d4hwwEhV4Fl1zNpw8eIrEYHe26VAzBesAfMyaR1WBs1ER3LqceIAHr7p2vBt9WvlTpNVW694vg7LEySmpPPU1ZMax2WiRCKdwBiWamzcjjRM9M3X0qtQ6rFi4ShuBGNsRLQYAOk9Y6ngIM8DFJtPHXO0hHUKF1Ii4CdTxTNy5VYYAO9q8Ufs1RGNwa95VkajmIHxqRg8Zet2lBtqOxvoZMgkPKZco9oSw1/aHGvR4/RuCt3P58ocN4ZJ4Pavj8fzmY/aGHuYoKGKOLLdqO8tuCoOozAFuelT9iYM4e+9y8Dba93ofReAEqQCIjl+Nbdt2rbO7XAzFmnVioE8VVUIjL0JbQVRbwbNNm7bZ2a4jAe0zEhQfZkQSImOfzLGPTYl4WD8fT6ptm0X8KPTsR/QllsXeNGvZUV3IDcMgkAH2czCa1aYgXEV1Mqyhh5HhWI2ps23durbw7WyFts5ZUzS3JWK6chGmk+NWG7G0yqiw3tWyR1HEnTqKBq8aoliJZtPj2h8fHuPXvzNRNFSA1KFZsRjuH40jal6LZ8dPxpWGPGkbSslk05GaZxdIJusoSarttXcm0LDcrtpkPmpzD+Y1YutVG+OlzCN+rdj3iKpn/wDqnznCWbGrTYX2/T76qmarXYI0fzH30wekiQ9u3Jux0AH3/fQqNtC5muuf2j8NKFYOVrcma+MUgE58q0oigFpajrWlPEyNcszUHFYQ9KuYomszXBqnAzLnZs0obL6CtIcMKUuHAq/iGX8QzmT4Vr2IUBCG4OCDCxPE1PubtPH2Y8yK2uLyIpZoA6mOPLWsrj9qm6SEIS2vtXD8lHEn86U0uRn5HAjaMX9Y8CU2Iwluz+3c+APh+JqvTXVgPa5jWrfDYF7xjDoQvO43E+M/cKucPuZbA+sJdjxMkD0opzKvWWbMolDd2Ml1MyaOBw6+f41HsbEfoB8aucZsJ8Oc9olkHEcx/SnsDtVCyg/bMHwIEz8IrjkJW1li4ZdyypbYLROXOR9mcs+ta7cLZ9xbd0G3kDXJVZmIUSJ91SBZXkK22z8AqbPRgpuFw4ItiWUlpniBIAjzJpVmOZShhNDqCuUGukw+8u6/6VaQIyrcsi40NoGz3CSJ8Aszy51grewcRaulHtOCOOhI85WRFdwtvbthAHN0oWK2wloXEcqRqQ+fUEiTPppTO2trItvOqPauoCqKxGdsykMwCGW4gAOQg4mIBo6NsXbG9QVysX6R/c0RgLA5hI9xNWbmqrdMscLaDRm10HAd8wPHkJq/GAYorKoIbgcwAiJ1kfDWsoYDlZuY4uZcaL34EqnamLz6Vf3Niho1IIMxoJ04NHLWay+8o7AcSVYiCDB8RPWJPjB6VLaBwRRBHujmmzpnYIvU+cptpbR7JSZiGMn108D5VI3X3ru33ctcRr6wFVlHeTMGEELlVgQADxM+tV2yLX6WVttH1rRqY1kkdfDWrS/sSxhLly2Lf1ggF8zAEFVaMpB6jXwr0Cq1jnipsZQhrGRzV9Oa+faarZG0YvXbjP2lp5ZQz94GZUQegJHpNQ97NpJduqudFS2p1EtziABxJAWBWd/T2RGChSGIJ7mYwCGAnmpjUR7pmmyAB2jwGYzlg5csaQszOs8Y98UWubiyaILl8T5CvhKjD78XMLis1o92ClwFTrJHLqsCPXrTdvfG5Zx2YgsuYAg6EmBmIPDnMfKtHsTYFrGduIAuLbzoxRTJ4QfhrqRXP9uYvMZHsi+COutpaTy4yVIJuRq1Uh/MVfHauJ6L2btO3iEDIdYBI4MPMVJa0RXKti7QZUtsjFTl0IrcbG3uDQt6Fbk/2T5/qn4eVZAcNw3BmNl07JynIl9wRqZs44jjqPjUm+uZDHPhVYRRGtaqAQBgbkjGYEMMyc+I6+PnWT344WvC6n81bK00Wvz1qj3l2YtwWF4MbgM/HUVVm3ZBfYfeCrmMkaVcbIGW0zHqT7hTC7LeYMR15VKxwFuwwHSPeYPzNNO1KTIUWQJnWahTZahXn7mzUyC0oCkrSxWsZ4SCKUBQowKiRCAmjAo6FROma3yxqqqW3LKjSSR1UiBNVW7GwBeti5ekoCciHgRPtHrrW1uoG0IB8xNINujjNSbRDeLSbRG1tqoAUAAchRMs07kostBuDkcpWU2nhvrGRMKxfOCLoJCxIOnL2dD61sWFNMvSi48mwwmNykbt24AHQU9bvss5GZeuUkT5xx5UMtEBQpWyOYy2sk6niSeNINPlaQRVp02O5glbY5DOT5Anh4zFbDCXwHysPq0grqIOeeI56/GuZbN252KLCmVM+BEzHzprD7057rr2hZSwZBOongB5Nmj0rQ0AU2rdz/tzQyMXQMh9lRf2r6zqu08i22d08Y1PGAPLlwrmf0g7RkOJAC25VdS0oc4JPAayI6GrS7voVBFy5HZ+3niegAiI68K5fvvvUtwuts+2QD4KDm90n4mi5cG3ICI3pNTtpjYImo3Qb66zl1y3h7gwn3Ca0G+ZjFtBklEJPpln/TWM3S3jtlVe6FSGkaiNCSG8xofMVod7t58LcxAa3iLLDswDFxOIZz16EU0lCrnrvGV9QmS+Cp56eRlfi72VCdSR08j8aF98xE9I/wC1U21N5LIRouKxynKAZ1IIB7vjT17eHDk924kSftKIHLielSWFmOrqMO+t46eYm5+j2/8A3p14TYb4Mn41yDbVxip0Ol4zqDJVFUxEc59/OttuzvxhcLiDduXQV7J1hO8xJKkAAfu8azmz9gttJrr4a5F2yxuCyTDOjsTKHhmAABB0OnCdVszgesekwvSWZA7lDdhehHvuazdsk4a3PSrImj2HtO1cRcPeHY3kMDNoGPTvey3galY3AtbOtYORCDuHSC0+pTKoo8yXsbeO5Y09u3+qTw/dPL5VssFjrWJXMh15jgy+Y/IrnEVb7EwBUi87G2iagyQW/wDz8+FUGfYPW6SufElbuh+827LJCDgONQMac+KtryWSagYPfG0C3aDICe6xOh/e/VqdskZ3a7xnh5UXF6w3dz9PdEGRk9qW5NVW37sWwOrfAAmrMmqHeK7qi+BPvMD5Gi6g1jMnTi8glQWoqTNHWPNaZUGlqaTFKFbBng4qaMUWU0rLVZ0NaDCiyUoLUSIiKJlp00g106MxRE06aS1dOiIpAWnSKBNTJjRpEU9lpDCunRlqGWlE0XGukxsGqLaO7hZs1l8hPFTqPTmK0arSGWKIjlDYkhivSYu/sXGEtJTVQskk90agDNMc/fScJuWS03XnnA5+prZ3BTJbpRv1DmF8ZzKXFbu2nCgr7OggkfKq+9uck6Fh7j861eSabdYqozOO8gZGHeZcbnJ1Y07c3VtEAAEeRq/ahNT4z+cnxG85nE3Ttc83vq22XhBhyGtSjDgwOvvqWy0061VsjNwTILse8vX3pS6AuLw634EZ0hLvzAPvHlVngt9dnqvZtcxAjgt1WJUdA2XUeZNYlj50i/bDCCAfSheEvQWPhD487IbnUbeNw8C5Zti4G4MTKg+XBT4RVbtLazXPbPDgvKuf7OvXMO2aw5WfaU6o3mDx+davB4tcZ3WgPzUGGHUp/wDIPA6+VBOkF2D+82NLrUY+v1kHG4o3TlHCtHsDbVzCgKO8nNTw9P1TVe+yeweGgzqrDgw5Hw8qFyqcqZrUrjnkTpOy9t28QO4e8OKn2h6cx4iqjblybx8AB9/31i0uFSCpKsOBBgg+Yqfa2+SfrdSftR8wPurszF0qBx6cI9iWhNCmxcBEggg0VIxmZ5G4U4BRUK2DPAxQNKBoUKpIhmizUKFdOhtRA0KFRIictJiioV0mHNJJoUKmdCL0iJoUK4SRCCDhRtbihQrpwiYpLChQrpMQwphhR0KkToUa0TCjoVaTG7lNRrQoVMmENYpBoqFTJiLn3ffTBOtChVhJEaakhiDIMEcCNCD1BoUKIJM2O7O22xGa3dUMVTMHkgmNII4E+PvnjUraFgW3yjhy8NYoqFAzD1bnofRrsw5PnIrGmXWhQpQTXja457fsmJ9R7jR0KFW2gyJ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CS"/>
          </a:p>
        </p:txBody>
      </p:sp>
      <p:sp>
        <p:nvSpPr>
          <p:cNvPr id="15371" name="AutoShape 18" descr="data:image/jpeg;base64,/9j/4AAQSkZJRgABAQAAAQABAAD/2wCEAAkGBhQSEBQUExQVFBQUFBgXFBgYFxUXGBcUFxcXFRUXGBgXHSYeFxojGRgVHy8gIycpLCwsGB4xNTAqNSYrLCkBCQoKDgwOGg8PGiwkHyQtLC4sLywtLCwsLCksLCwpLC0sLCwsLCwsLCwsKSwsLCkvLCwqKSwsLCwsLywsLCkpLP/AABEIALUBFgMBIgACEQEDEQH/xAAcAAAABwEBAAAAAAAAAAAAAAAAAQIDBAUGBwj/xABIEAACAQIDBQUEBgcFBgcAAAABAhEAAwQSIQUGMUFREyJhcYEykaGxByNCwdHwFFJicpKy4RUkM4Kic5OzwtLxFiU0Q1Nj4v/EABoBAAIDAQEAAAAAAAAAAAAAAAMEAQIFAAb/xAAwEQACAgEDAgIJBQEBAQAAAAABAgARAwQSITFBE1EFIjJhcYGhsfAUkcHR4SPxM//aAAwDAQACEQMRAD8A7TR0KOKpLwhSooqOukQooRR0K6dCihR0K6dKDfNf7sfMfzAVglJUyCQRwIMEeR5V0Le1JwzeEfMGsRda0LYAz9qTro2WNecR0rD1w/6/Ka+jasde+Q76Oe82Y5vtGdfU8dKjrYLGACSeAEk+4VaYzaZezbtlRFvgdZOkfnyqJhsS1t1dYzKZE6jpB8KSuPLddIjCY65h3bL3W4MGE8Dwg8KktvZiP2P4f61Bxd9rjs7kFmMkgADhGgFMFaOuV1FAypxK3LDmb7dxs1tiebKT62rZqZj8QLdtnIJyiYHPlUXdcfVHzT/g26x2/wBty+jm3YW4z654F0plloXu6TBBnXgBW5iVnQBetfxMLIVVyW6XJGN2dbv2nuNka4GYGQMk6SsNwMffXKt4sKlrFXESMoI6QCQCQPD8atEx+NW6rZVAZ4ClLkuzD9XTPJgSNaoNudp2zteBFwuQ+hC5hpAPAxHIkVfRafLhyHceK+vn/s7V5ky4xtHf6Q2XuzSAve/P30qyZWlc63quY9kWItQPzFLtoJ/rSVI/MU/YUzp81++mFAgDciHj60lLerHTjThGtFYPH9486DXMLdCKHp/CaP1PuofniaH54mjCUhx5/CkuKV+eJooqG6SBcj4DDm5cKDi7Kg82MffXp3HJGUdB/SvOu5eF7TG4deuKtT5B1Y/CvR2OHeHlXn/SfsKPjNfRe2xkGKfwS6nypBGlH+mLZtPccwqiT4+A8SYFYijmajWRQlPsNc20se3TskHopmmN1beTGY+2PZF1WHm2YmrDdm0UsXMRd7pvM15p+ynEegGvrULcUG4MTiSI7e+Sv7q6fAkjzU1Zea+Zjjt6uXyAVfmK/ozRlaFOGhRZlSxo6FHWlFYKFChXToKFChXToKFChFdOlXvJbnDXP3SfcDXPMtdTxFgOpUkgHpxqqxOEsu6IrQTm9hhMAeun41n6nSnK24GPafUjEKInPmFNOtdExGxbKKWe5cVRxJuEfKq2w2BuNkF98w5G9dU/EilP0JHBYRsa0HkKZiTa8KSbB6H3V0j/AMLWet7/AH9//rpX9iWbQLgOSoPtPdceqljPuq/6FvOV/Xr5SFuuv1R/yf8ACt1atVVsPbtu9duolq5bywSXQKGbUSsHUQF4wat3rSQbVAma5tiZy36anKjCOpKsj3CpHEH6sgj1Fc5uY67dwWI7R2dUuWezk+yzs/aER1CiujfTas2sP/tH/lFc/s4X/wAvu/tYm2P4LbN/zVpYheNfzvE2NMfztK/CDuUtTr6UnCpC05bXX0FaSjgRInkwxS1/PCpNzBZbauT7ZMDWY61HbzoyioJjGRxoYdTB8z060qKXhQMnL4jn14GqqPWlmPEI/nSk/ngaUfzqaNQTwBPlJ060RiB1lFB7RBXy91EeFWGytntfcqDlCoWJ0OgHAAcSfxqvuuO9BmCwnrEigHJjLHGD6wFkQoTIFDkcHgGXn0Y2c20sKP8A7Wb+FGb7q79jR3vSuJfQ5h820rR/Ut3X+GT/AJ67hi7ZmeUVgek+So9w/mamj4s++Z7eDadzDqHW2LifbOYgp0OgMr8qgYFlxQF3FXrS2VMraDgCRzuSZ9D8NZ0dyoWE3Nwjd42FJnq0fwzHwrFC7mm6mbGmP1gQfMcn6nj4yr2ttlsc36Lg5NsmL96IVU5qJ46e/QDSSNVg8Etm0ttBCooA8hzPU86dw2ES2oS2ioo4KoAA9BQxBhT5UwBXJimXMHAx4xSj9yfM/nEq3MknrQoNQpWFmkoUKFbkyYKFCjrp0KjoUK6dCoUdFXToKj28DbVy6ogc8WCgE+Z41IrIb/7duJZaxhrgTEvlyGYiGBInlKyJPCaozBeTLqpY0JkNvb4NitoGwo+rtuVU9SujNHiZ16RWU3xw9xcQSuhIjjxEQRV5sr6PrtvGE3j/AISqWKyVa4VB7pIkgMePOK2Nrd23Ba8ud87EE8Mv2dJggCB6Vlu532Jqoq7ADKb6KtuYvtP0fES9o2y1pie8pUju66kEGR0y+NdONY3dWx2uMe4BlXDgpHV2HEdRln1PhWzNO4WZktojqVVXpZCtrFx/Eg+hUD5g0661WbR27as4jIzqLjouVSwXgX4k6LMgDrVZg99zdDutkNbQnNFyHjiCFuKoIgE6sIq5aWTS5nXcF4/b7zM/TRY/u1lyO4t6GPIZlMfEVzzDXV/s6RBBxb/6bNn/AKq6NvHu7gsarYhLjISxzgl5Vx7Qa285DJGkCZ041mtsbrriMLbsYZIFk5zm+2x0dzE6nu0/h1KKg9xiGTTPvIYUZjrdwZatNibCF63cdiw76pbgCCw71zMT0tnMI5iOdWmzdz7YwhS5bIu27pcsHM3EK6CdYUAPpGpCc2NDEbeSxhgtpFW4lkCCxjtS3ZhiYGZgozkxqdKO2tBZUUdfLpB49GQC5PHv+Fyl21ila4QICp3VExAXQ/L4Vut0/os7a2l7ElrauoK2gSGgiQXYgFZ/VABHM8q5xu4c+Mw6XF7jX7YYzIjONDI4Hh616WTFDSddeHKu1ebIqVigsYQt68xO2PolshJw6SeBzXHmOZWZGbh8fKuWbX2U2Futab7PAmRI8uRr0LitqheHA8priv0kY1f0iZk6A+78AKjSZ8l3kkZ0QeqvX7TME+dS9j5+2UWwWY6QAdR6dNDUFGBHCttuluzdFrt1HeugZE1nswQxbMdEzQsA8RRvSWqx4dMzPRvgA9yZOhxF86hTVHr5VC23hzgMNiL6LPaEKpAI7x7oJnXQsSepjWsFbt5bUHjGvmePxrXb77NuW8KS9nU3FHaOUZhLg6QSRwA5VlMUYQ/nnWX6GpsbZT16X7gOI/6TNZFxqRQ8vMmdC+g/CTjbj8kwxX1e5bI+CNXa4rkf0E2u/i25C3YUepuk/IV1b9KHSo17gZaPkPtB6ZSUjhWgBTf6QKS1+dAY8fwpEMp6GHNiOkVFxoOX11pf6Oh46nqSZo7bakDgNJ5k8/SrFQw4MhWKnkStS0SdKFWaEET1oUDwvOMeN5SdRXHABJ4ASfIUdVW9GJKYW4RxaF/iMH4TWqBcVxpvYKO8r7u8jkykActJMeNSMDvODpcWP2hMe6sjh8TT2IaBPL5UXaJtNo8fs1NXit8MPbu27bMQLrFVf7GfiFJ5T14aVd1yXaVntEjQlSGXzEg+8Ej1rZbm7xdqotOZdVlTzKiAZ8pGv5NCtRfU6Dw8YyJ26/3NRRGjojVJlQnaBPSuXNhkv4x3zFyWYsQZA70BfEcR5Ctjv5fjBXFlh2pFuV4wx115aA61QbH2ctm3Kj2tf61jeks20BR1mpokoFz8JZtjW4P3uEnhMVX7Q2iyqSw0HAzy46zw6Ut7+tKKZ5URw1kSNeUc6xMepzM1HmPBFXmpE3W3zwNuEN/PfusWYKl0qvQTly6da1w21bPDX3fjXO9gbl2sNiLl1i8t7KqiBFHOBmHPWI05Vp7xCEkXs08snD10kco1PjXohmAAoivrEsuBWYnm/pKbeyxde+jLopJGUlj2mZpKlBoyKoJ9W8KYubLuKHSycqXT9Zmy5gTAbJliJEjjB4QKd2rtbvFEADsdI6nURGvQ6VpsZs6wqZy11DAng5B4QWYHn+1VFyF9xBqvOPeOcSop+XF+/wD8mHTYlwXogLb7G0HPJryBhmUcSIIEkAmrG/u8ntJcuJI9kNDehDAEHoakveXk/acNGSWjj9iYPgIAqWuAJy3FI1BAViV5xPeEz4HkeM6VwHi+orc/GhAZ87428WyPgt/Splts4K4mDEl2+vBUvBce1EkHUSAYjlWV3M3ZXF7QxAuTkFhnWddXurEzMx31PiproG1bb3kNsojpIOZLhBET+qwbrw6Gspb3exVm529pFVdQrTccwTJjOwAMnhHE8eujp8ZTAcWRhuvjnsfhMHPnbJqfFAJFc8Vzz2NSLi9yriXYsx3IIPCCCSI5chWywW9jrbAxCm2/A/qk9QfzFZj+3cRbuEdnf7QcQbJgjqJGo8QfWpdzfyzBTF2TbMHiC2oGkoBmXXzjrRf+uNQCwb53BFsWZvZKn4VJW1d8FgwdIMEEmT4VyjezHFnGpLMS7eE6Af0/GuhbBw2Hv7MVnuK2JQ3FuxdBOZXaCADBBXKQRoQay4sqZBAPgdfnSo1LIafmo4mkQjcneZnBXbwHsgr4yPlXoPYxvHD2+0RbblFm2CGC6GFngSBHAR58a55g9yXu281uB4cq1WytqXrSJZIVOytqjn7TN3Y7x9kAA6R7qV9JZ8GoxpyeL4PvHaFwaTUKzAAC65l9iGHZOt77QPehQMvLiI04+k1wja1ormVuKuQfGCYIjkRBHga3W/W374RUs3J7xzQFMKPZALDhyjxrD7N3SxuLZrww9+8M0l8pgkcpMZo6CaJ6HU4tzBvVfsT0I/PtKavGFAQ+0veuCP7nYPoQtxhMS/W+F/htqf8AnrfGsr9F2z3sbNi4jW3e9cJVwVbQhdQQDrl08IrVGu177sxqRplpBEEUg0sikmkQQOojJs9IkuaNWjSgaE0QsSoA85UCjZkrDez6n5mhR4cd0fnnRU4YAdJYVmd+r8Wra/rMT/CI++tNWK34vzeRf1Un1Y/gBWgnWG0K7s6+6UWEGgNO4/ElLNwrGYIxE8JymJ8JqPhW0Hr86LHa2yp4NCn/ADEL99GM9EVt+YzhyWUEiCQJHQ+lbTcns1VlyhbxkluJdAR14AFhpw1nnWE3huXLWGe5ZALoswde6DqY5kCTHhWM3V+kG/hsat+67XF9i6vI2mIJCqNARow0kxHM1VuRM/0jmXZs7mel6RcuBRJIA8SB86rdr7VIwN3EYeLrDDvdsxqHOQskdQdKwP0f7sW9o4P9KxV69duXLlwMFuFMuRyoGZIcyAG9qO8IgUvMKpr95LlnEWxbW8hIdWKqysWC6lYB0nhNVeIvjy+X9KkYzdjDYQKbNshzK52e5cbLoSJuMTEx7qrLrddPkfXlXl/SzXm2+Qm1ol/5yJjbh18PzHrWf2fvHfXGJaKlu0JHllUnNPkBPvq9xxKrEZhzXgf8p5+Rqv3Xw6virrh3Jt2T3DbZSuZl9pjpHd0jjrwiqaNQzV2mq5C4GYiaR94LSIe1lCBzB49BHH0rCbS+kJe3RGR7dknvsVOYL1CxPwnwrS7wYwJZOoBJEDrDCY9DWU3n2Yt5M0a06yorBXFiZ+O2UsvBm+2dsrDX0FzDsGLj2w+pAAEBhMAR7I901drsp8pUt3W4hiz6dNQIFedtm7UxGBulrLlde8p1Rv3l5+fHxrpezPptt9j9dbdbg4hRnB8VYkR5N7zTWyh0sRJ9xI56TepsrIsBiB4COOvEk0s2NI4jx1rP295cVetq9qxCuAy9o6p3SJBhVc8KDnGNxe0n+8f71+VKtlHT8+kIMbdzLq/ggygHQAyCOIPH19aitIJlkA5Q0gnmSjKVBPMVVHZd5vaxDf5EQfzBj8aH9hr9p7redxgPcpArv1bAUPz7SxwKfalj26qNXAAMwB3Z8A2g9K55tn6Pdn3bzXBeuKXYsy5kYFmJJP6w1M8a2i7Esgz2ak9SJPvNSBYUcFA8gKodZluwanDTYgKqcqP0Y4ZZY375Uaki3Gg46kRV5g9mYW5lWyCMkAkkksBzMnj46Vp95ny4LEHhFl/5TXOd2MUwvLA4mIq4yZMylnPSSFTGaUTsGDwrJYPZKC4HdB4E8/hWew+FNxrty7ae2crhiwZQXPdEBoBHEyNIA61qbF1kREUZrjCQOQH6zdB86RtLZBa0xJzuRAJ4An9VeA+dJndkNY+3ft/skZasef7zPbU2PYuYO2i5SwA741APP8zW03ZS3aw1u0hBCLGkceJ4UvZ+z8uHS2eSgVLGBUgSBI4HgR5Ea09jw5VO4N+4iDsCKisRypilMhTnmXrzHn+NGVqrO26mFGcvSNEUk0phSTXXCRBoiP60DRirq9TmW5PQaDyoUYFCnR0i0l1zzeq7mxdzwyj/AEiuhTXnOxv8xv3TdBa3cvO6tHeRHcsARzUA8OI8eFaSGjGfR7qmW28puMOeFQds44KbYOma6o9Zn7qe2ViUdQ1tg6mSCGJ1kkjXUa8uXCBWQ32vk4rCqDpnLeoKwfdRGNC56C6Nj3fUzdWbgYeB41yPaODUksnCTHkDW43i2obGFYrIZyEUgeznMFvCBPHnA51hLmIyIFWIER5cKt2MxvSZXeEHadZ+iXe4WsE1nEkgW2+oOVmzW2klYWT3WniBoygcKLdXaSbNxWMyz+g3mFyyDFs235iLmUBcvd46C2niaqvor3XXE4dsRiy13M5W0naOEQJIaURgpkmIYHRQedafeX6O8E9gdgmHwl60wuWrgVF7y6w5jvL5zBAMHgVCeZmRra30lYe/lCG3Kz/71tiZjlazGqPHb85BJQRw7wvoDPR3tBSau9jbzHEWiL6WkuWDBayRkuTIDKF0AOWePPlSr2MRlIcsVOhAgz5yI/PuzdRpFfJuZAfiSD9praVHOMbT9LlPs/eRb6F0Cwph1dlVkPjPLoRNTtlbw2hfuLcuIpezltAZmzkmT3gIBGUaftVjsOF2dta3AUYbEgKMwDC3JAgTzVog8ALnAxXSn3SsviBiZY3MuXUysaRAPsxB4RxOldj9Hqj71MZOdWQpkFHoa/O8ze8Tg27oOha2MniQSSB48D/2qBbUm3B6VusXgdIIkVQYrACSF08Px6eVRqdK5orJ04WqBnNNu4KGmNDVBdt6HyNdHxmBFzMI1BIPgazeL2GROlCxZ9vqt1EFmwndYnYtk/8Ap7P+yT+QVKJqHsk/3ez/ALJP5BUkmkG6mVqJJpM0CaTNUlqgojQmiJqplpSb0k/oF7NElIMTEkgaTWU3Awq9q95/YsLmPi32QPH+laH6Q7sbOveJtj33UHymqHc65kGEtEZu2c37viiR2anzOX+E00iM2Gl7mv5MWzNTVOxbCwhW3nf/ABbnef8AZH2UHgB8ZqXil4RR4bFK47p9OdKvnhT2wY8e0doiDbXEpfjiKeW6DUbNQqq5CJJUGS6ayZTpwpNtzIp+iMBlX3wZFRDWgaZbC08Gg+B09eVLNQqq45HMkMRK9rJ6U9Yw8ampNJNSuIA3LFyRUKjoiaFGlJJZwOJA8zXLt+fovwt9nvYW8li+xLMhJa1cY6kwJNsk8xI1JymrrOTxJPrTTCKduCEwu4+Bu4ftrN5GQq+YTqpDLlJVhow7o9+tVO+N8LjMOWaFUNExlBJESeUxxPSui4u8sQSAeQJAPurnG/mHF0hJhgARx5sJ0H7Kn4UTcCs3cGcrpt46r/HMsd4d60t4C8jWhdF8i1PRgudWB4CG1BE6gVzOxjS5CATm01Me+tdiNpqthbCWVNtAAO0AMkalio0kmTx51jsdZbtiyqBqDCiAPCBw4GqI9k1MPNn8bIX85p93dsPhrr2S7ZHMjUgFgIBgcyoAPitW+M2uX4mR0rEXNpq4WRDLz6/dM61oNlYQ3f8ADIuT0Inyg0XHSmzIsniWWG2/2JmCVJGYDoPnWy2VvBhLkHtkEDVScpnxB1rHjYFz7Sqv7z20/mNM3MHZX28ThVI4jtC59yK1S6oxsmO4NW+JdvabTfPZVnF4N1Rk7Ve/bhh7Q+zM/aEr6+FW30db1DE4O2WP1ijK/UldM3qIPrXJ9o3MKtslLhvN0XDuF/jePlWawO12t3S6llM6ZWKkeoND2jsZzapWayPrPUz3xHGmL9hXBnpxHEetci2Jv7iPqzdIW2ASwVSXcx3AzOxjl7Ma8q3ey9vNfS3cHG6AUtrGVARJzEGXI4kmBwECYIg4PEcxoGG5DM7vHgXwmIRgS1q6zAkx7ZLMFIHReB5wak3sOGWaud6sPmwrggkrBHgUIYn4e4moOFtyvpWLr1CvY7xoMaszQ7P/AMG2OiL8BFPk0xgv8NP3RThNIQXeFNFNETSZqskRWaiLU2z001yoJhAszn0lk/2ewHFrloDzzg/dVVu5rtEgcLdq3bA6aZz/ADCpv0iXvqMOv62LtA+QDt8wKjbpJ/f8Qf2wPcqj7q1NIPVHz/j+pn6j251HZTRdEc5+R/Cry9yqi2N/ijyPyq7vGm8vSJjrG6EUKKaVhItRqKk1GtampBMUfF0g26yDibgdntngVieh6/H4VC2ftslRm1OobwZTDCfMGmVv/WZurfOq0NlxV+31y3VHg4hv9StXezlrzH2kVxNdZxCuJUzSqy6XWUyDFXezcabimeI+NGIkRW0MVkUHxj4GhUHeC57C+Z+78aFZ2bUFHoR/DhDJZnLbm8GIY+3l8FUAe8yfjTF3GXX9q458Mxj3cKCpRlIpsuTPLnIx7yErBHVoUkGYI0Mcj1pjaWKDElbaWwRqFAEwZqVfFVeLU1ZWNVDY8+RVKA8HrKrFNPOoQuMAQDodSNOMRzHTpUu+pmmOy8KYU1LKa6SBb2evrU7CbKtgyQT6kfKgzBTqQD4kCltfEe0vvqxLGWpj0ihhLIk5QT+1LfzVQWcQVvSIAznTlBMR7qsWxazGaaqMQxzHwJj3k/fRUB5uXUHvL04onnOtNu9V9nGBVjUnw8aNtojoars8pG2W1jFSpHAgfDrXadx0UbPwzAAE2LYJAEnu8J8TJ9a8+HG6HTjznlz5V2D6PN57a7Oths5NrMpCqW1BJXh+yV99dtGPkzU0bljt900u9DE4a6Oik/CqrZuJBQeQqv23v9Z7Fj2d4hwwEhV4Fl1zNpw8eIrEYHe26VAzBesAfMyaR1WBs1ER3LqceIAHr7p2vBt9WvlTpNVW694vg7LEySmpPPU1ZMax2WiRCKdwBiWamzcjjRM9M3X0qtQ6rFi4ShuBGNsRLQYAOk9Y6ngIM8DFJtPHXO0hHUKF1Ii4CdTxTNy5VYYAO9q8Ufs1RGNwa95VkajmIHxqRg8Zet2lBtqOxvoZMgkPKZco9oSw1/aHGvR4/RuCt3P58ocN4ZJ4Pavj8fzmY/aGHuYoKGKOLLdqO8tuCoOozAFuelT9iYM4e+9y8Dba93ofReAEqQCIjl+Nbdt2rbO7XAzFmnVioE8VVUIjL0JbQVRbwbNNm7bZ2a4jAe0zEhQfZkQSImOfzLGPTYl4WD8fT6ptm0X8KPTsR/QllsXeNGvZUV3IDcMgkAH2czCa1aYgXEV1Mqyhh5HhWI2ps23durbw7WyFts5ZUzS3JWK6chGmk+NWG7G0yqiw3tWyR1HEnTqKBq8aoliJZtPj2h8fHuPXvzNRNFSA1KFZsRjuH40jal6LZ8dPxpWGPGkbSslk05GaZxdIJusoSarttXcm0LDcrtpkPmpzD+Y1YutVG+OlzCN+rdj3iKpn/wDqnznCWbGrTYX2/T76qmarXYI0fzH30wekiQ9u3Jux0AH3/fQqNtC5muuf2j8NKFYOVrcma+MUgE58q0oigFpajrWlPEyNcszUHFYQ9KuYomszXBqnAzLnZs0obL6CtIcMKUuHAq/iGX8QzmT4Vr2IUBCG4OCDCxPE1PubtPH2Y8yK2uLyIpZoA6mOPLWsrj9qm6SEIS2vtXD8lHEn86U0uRn5HAjaMX9Y8CU2Iwluz+3c+APh+JqvTXVgPa5jWrfDYF7xjDoQvO43E+M/cKucPuZbA+sJdjxMkD0opzKvWWbMolDd2Ml1MyaOBw6+f41HsbEfoB8aucZsJ8Oc9olkHEcx/SnsDtVCyg/bMHwIEz8IrjkJW1li4ZdyypbYLROXOR9mcs+ta7cLZ9xbd0G3kDXJVZmIUSJ91SBZXkK22z8AqbPRgpuFw4ItiWUlpniBIAjzJpVmOZShhNDqCuUGukw+8u6/6VaQIyrcsi40NoGz3CSJ8Aszy51grewcRaulHtOCOOhI85WRFdwtvbthAHN0oWK2wloXEcqRqQ+fUEiTPppTO2trItvOqPauoCqKxGdsykMwCGW4gAOQg4mIBo6NsXbG9QVysX6R/c0RgLA5hI9xNWbmqrdMscLaDRm10HAd8wPHkJq/GAYorKoIbgcwAiJ1kfDWsoYDlZuY4uZcaL34EqnamLz6Vf3Niho1IIMxoJ04NHLWay+8o7AcSVYiCDB8RPWJPjB6VLaBwRRBHujmmzpnYIvU+cptpbR7JSZiGMn108D5VI3X3ru33ctcRr6wFVlHeTMGEELlVgQADxM+tV2yLX6WVttH1rRqY1kkdfDWrS/sSxhLly2Lf1ggF8zAEFVaMpB6jXwr0Cq1jnipsZQhrGRzV9Oa+faarZG0YvXbjP2lp5ZQz94GZUQegJHpNQ97NpJduqudFS2p1EtziABxJAWBWd/T2RGChSGIJ7mYwCGAnmpjUR7pmmyAB2jwGYzlg5csaQszOs8Y98UWubiyaILl8T5CvhKjD78XMLis1o92ClwFTrJHLqsCPXrTdvfG5Zx2YgsuYAg6EmBmIPDnMfKtHsTYFrGduIAuLbzoxRTJ4QfhrqRXP9uYvMZHsi+COutpaTy4yVIJuRq1Uh/MVfHauJ6L2btO3iEDIdYBI4MPMVJa0RXKti7QZUtsjFTl0IrcbG3uDQt6Fbk/2T5/qn4eVZAcNw3BmNl07JynIl9wRqZs44jjqPjUm+uZDHPhVYRRGtaqAQBgbkjGYEMMyc+I6+PnWT344WvC6n81bK00Wvz1qj3l2YtwWF4MbgM/HUVVm3ZBfYfeCrmMkaVcbIGW0zHqT7hTC7LeYMR15VKxwFuwwHSPeYPzNNO1KTIUWQJnWahTZahXn7mzUyC0oCkrSxWsZ4SCKUBQowKiRCAmjAo6FROma3yxqqqW3LKjSSR1UiBNVW7GwBeti5ekoCciHgRPtHrrW1uoG0IB8xNINujjNSbRDeLSbRG1tqoAUAAchRMs07kostBuDkcpWU2nhvrGRMKxfOCLoJCxIOnL2dD61sWFNMvSi48mwwmNykbt24AHQU9bvss5GZeuUkT5xx5UMtEBQpWyOYy2sk6niSeNINPlaQRVp02O5glbY5DOT5Anh4zFbDCXwHysPq0grqIOeeI56/GuZbN252KLCmVM+BEzHzprD7057rr2hZSwZBOongB5Nmj0rQ0AU2rdz/tzQyMXQMh9lRf2r6zqu08i22d08Y1PGAPLlwrmf0g7RkOJAC25VdS0oc4JPAayI6GrS7voVBFy5HZ+3niegAiI68K5fvvvUtwuts+2QD4KDm90n4mi5cG3ICI3pNTtpjYImo3Qb66zl1y3h7gwn3Ca0G+ZjFtBklEJPpln/TWM3S3jtlVe6FSGkaiNCSG8xofMVod7t58LcxAa3iLLDswDFxOIZz16EU0lCrnrvGV9QmS+Cp56eRlfi72VCdSR08j8aF98xE9I/wC1U21N5LIRouKxynKAZ1IIB7vjT17eHDk924kSftKIHLielSWFmOrqMO+t46eYm5+j2/8A3p14TYb4Mn41yDbVxip0Ol4zqDJVFUxEc59/OttuzvxhcLiDduXQV7J1hO8xJKkAAfu8azmz9gttJrr4a5F2yxuCyTDOjsTKHhmAABB0OnCdVszgesekwvSWZA7lDdhehHvuazdsk4a3PSrImj2HtO1cRcPeHY3kMDNoGPTvey3galY3AtbOtYORCDuHSC0+pTKoo8yXsbeO5Y09u3+qTw/dPL5VssFjrWJXMh15jgy+Y/IrnEVb7EwBUi87G2iagyQW/wDz8+FUGfYPW6SufElbuh+827LJCDgONQMac+KtryWSagYPfG0C3aDICe6xOh/e/VqdskZ3a7xnh5UXF6w3dz9PdEGRk9qW5NVW37sWwOrfAAmrMmqHeK7qi+BPvMD5Gi6g1jMnTi8glQWoqTNHWPNaZUGlqaTFKFbBng4qaMUWU0rLVZ0NaDCiyUoLUSIiKJlp00g106MxRE06aS1dOiIpAWnSKBNTJjRpEU9lpDCunRlqGWlE0XGukxsGqLaO7hZs1l8hPFTqPTmK0arSGWKIjlDYkhivSYu/sXGEtJTVQskk90agDNMc/fScJuWS03XnnA5+prZ3BTJbpRv1DmF8ZzKXFbu2nCgr7OggkfKq+9uck6Fh7j861eSabdYqozOO8gZGHeZcbnJ1Y07c3VtEAAEeRq/ahNT4z+cnxG85nE3Ttc83vq22XhBhyGtSjDgwOvvqWy0061VsjNwTILse8vX3pS6AuLw634EZ0hLvzAPvHlVngt9dnqvZtcxAjgt1WJUdA2XUeZNYlj50i/bDCCAfSheEvQWPhD487IbnUbeNw8C5Zti4G4MTKg+XBT4RVbtLazXPbPDgvKuf7OvXMO2aw5WfaU6o3mDx+davB4tcZ3WgPzUGGHUp/wDIPA6+VBOkF2D+82NLrUY+v1kHG4o3TlHCtHsDbVzCgKO8nNTw9P1TVe+yeweGgzqrDgw5Hw8qFyqcqZrUrjnkTpOy9t28QO4e8OKn2h6cx4iqjblybx8AB9/31i0uFSCpKsOBBgg+Yqfa2+SfrdSftR8wPurszF0qBx6cI9iWhNCmxcBEggg0VIxmZ5G4U4BRUK2DPAxQNKBoUKpIhmizUKFdOhtRA0KFRIictJiioV0mHNJJoUKmdCL0iJoUK4SRCCDhRtbihQrpwiYpLChQrpMQwphhR0KkToUa0TCjoVaTG7lNRrQoVMmENYpBoqFTJiLn3ffTBOtChVhJEaakhiDIMEcCNCD1BoUKIJM2O7O22xGa3dUMVTMHkgmNII4E+PvnjUraFgW3yjhy8NYoqFAzD1bnofRrsw5PnIrGmXWhQpQTXja457fsmJ9R7jR0KFW2gyJ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CS"/>
          </a:p>
        </p:txBody>
      </p:sp>
      <p:sp>
        <p:nvSpPr>
          <p:cNvPr id="15372" name="AutoShape 20" descr="data:image/jpeg;base64,/9j/4AAQSkZJRgABAQAAAQABAAD/2wCEAAkGBhQSEBQUExQVFBQUFBgXFBgYFxUXGBcUFxcXFRUXGBgXHSYeFxojGRgVHy8gIycpLCwsGB4xNTAqNSYrLCkBCQoKDgwOGg8PGiwkHyQtLC4sLywtLCwsLCksLCwpLC0sLCwsLCwsLCwsKSwsLCkvLCwqKSwsLCwsLywsLCkpLP/AABEIALUBFgMBIgACEQEDEQH/xAAcAAAABwEBAAAAAAAAAAAAAAAAAQIDBAUGBwj/xABIEAACAQIDBQUEBgcFBgcAAAABAhEAAwQSIQUGMUFREyJhcYEykaGxByNCwdHwFFJicpKy4RUkM4Kic5OzwtLxFiU0Q1Nj4v/EABoBAAIDAQEAAAAAAAAAAAAAAAMEAQIFAAb/xAAwEQACAgEDAgIJBQEBAQAAAAABAgARAwQSITFBE1EFIjJhcYGhsfAUkcHR4SPxM//aAAwDAQACEQMRAD8A7TR0KOKpLwhSooqOukQooRR0K6dCihR0K6dKDfNf7sfMfzAVglJUyCQRwIMEeR5V0Le1JwzeEfMGsRda0LYAz9qTro2WNecR0rD1w/6/Ka+jasde+Q76Oe82Y5vtGdfU8dKjrYLGACSeAEk+4VaYzaZezbtlRFvgdZOkfnyqJhsS1t1dYzKZE6jpB8KSuPLddIjCY65h3bL3W4MGE8Dwg8KktvZiP2P4f61Bxd9rjs7kFmMkgADhGgFMFaOuV1FAypxK3LDmb7dxs1tiebKT62rZqZj8QLdtnIJyiYHPlUXdcfVHzT/g26x2/wBty+jm3YW4z654F0plloXu6TBBnXgBW5iVnQBetfxMLIVVyW6XJGN2dbv2nuNka4GYGQMk6SsNwMffXKt4sKlrFXESMoI6QCQCQPD8atEx+NW6rZVAZ4ClLkuzD9XTPJgSNaoNudp2zteBFwuQ+hC5hpAPAxHIkVfRafLhyHceK+vn/s7V5ky4xtHf6Q2XuzSAve/P30qyZWlc63quY9kWItQPzFLtoJ/rSVI/MU/YUzp81++mFAgDciHj60lLerHTjThGtFYPH9486DXMLdCKHp/CaP1PuofniaH54mjCUhx5/CkuKV+eJooqG6SBcj4DDm5cKDi7Kg82MffXp3HJGUdB/SvOu5eF7TG4deuKtT5B1Y/CvR2OHeHlXn/SfsKPjNfRe2xkGKfwS6nypBGlH+mLZtPccwqiT4+A8SYFYijmajWRQlPsNc20se3TskHopmmN1beTGY+2PZF1WHm2YmrDdm0UsXMRd7pvM15p+ynEegGvrULcUG4MTiSI7e+Sv7q6fAkjzU1Zea+Zjjt6uXyAVfmK/ozRlaFOGhRZlSxo6FHWlFYKFChXToKFChXToKFChFdOlXvJbnDXP3SfcDXPMtdTxFgOpUkgHpxqqxOEsu6IrQTm9hhMAeun41n6nSnK24GPafUjEKInPmFNOtdExGxbKKWe5cVRxJuEfKq2w2BuNkF98w5G9dU/EilP0JHBYRsa0HkKZiTa8KSbB6H3V0j/AMLWet7/AH9//rpX9iWbQLgOSoPtPdceqljPuq/6FvOV/Xr5SFuuv1R/yf8ACt1atVVsPbtu9duolq5bywSXQKGbUSsHUQF4wat3rSQbVAma5tiZy36anKjCOpKsj3CpHEH6sgj1Fc5uY67dwWI7R2dUuWezk+yzs/aER1CiujfTas2sP/tH/lFc/s4X/wAvu/tYm2P4LbN/zVpYheNfzvE2NMfztK/CDuUtTr6UnCpC05bXX0FaSjgRInkwxS1/PCpNzBZbauT7ZMDWY61HbzoyioJjGRxoYdTB8z060qKXhQMnL4jn14GqqPWlmPEI/nSk/ngaUfzqaNQTwBPlJ060RiB1lFB7RBXy91EeFWGytntfcqDlCoWJ0OgHAAcSfxqvuuO9BmCwnrEigHJjLHGD6wFkQoTIFDkcHgGXn0Y2c20sKP8A7Wb+FGb7q79jR3vSuJfQ5h820rR/Ut3X+GT/AJ67hi7ZmeUVgek+So9w/mamj4s++Z7eDadzDqHW2LifbOYgp0OgMr8qgYFlxQF3FXrS2VMraDgCRzuSZ9D8NZ0dyoWE3Nwjd42FJnq0fwzHwrFC7mm6mbGmP1gQfMcn6nj4yr2ttlsc36Lg5NsmL96IVU5qJ46e/QDSSNVg8Etm0ttBCooA8hzPU86dw2ES2oS2ioo4KoAA9BQxBhT5UwBXJimXMHAx4xSj9yfM/nEq3MknrQoNQpWFmkoUKFbkyYKFCjrp0KjoUK6dCoUdFXToKj28DbVy6ogc8WCgE+Z41IrIb/7duJZaxhrgTEvlyGYiGBInlKyJPCaozBeTLqpY0JkNvb4NitoGwo+rtuVU9SujNHiZ16RWU3xw9xcQSuhIjjxEQRV5sr6PrtvGE3j/AISqWKyVa4VB7pIkgMePOK2Nrd23Ba8ud87EE8Mv2dJggCB6Vlu532Jqoq7ADKb6KtuYvtP0fES9o2y1pie8pUju66kEGR0y+NdONY3dWx2uMe4BlXDgpHV2HEdRln1PhWzNO4WZktojqVVXpZCtrFx/Eg+hUD5g0661WbR27as4jIzqLjouVSwXgX4k6LMgDrVZg99zdDutkNbQnNFyHjiCFuKoIgE6sIq5aWTS5nXcF4/b7zM/TRY/u1lyO4t6GPIZlMfEVzzDXV/s6RBBxb/6bNn/AKq6NvHu7gsarYhLjISxzgl5Vx7Qa285DJGkCZ041mtsbrriMLbsYZIFk5zm+2x0dzE6nu0/h1KKg9xiGTTPvIYUZjrdwZatNibCF63cdiw76pbgCCw71zMT0tnMI5iOdWmzdz7YwhS5bIu27pcsHM3EK6CdYUAPpGpCc2NDEbeSxhgtpFW4lkCCxjtS3ZhiYGZgozkxqdKO2tBZUUdfLpB49GQC5PHv+Fyl21ila4QICp3VExAXQ/L4Vut0/os7a2l7ElrauoK2gSGgiQXYgFZ/VABHM8q5xu4c+Mw6XF7jX7YYzIjONDI4Hh616WTFDSddeHKu1ebIqVigsYQt68xO2PolshJw6SeBzXHmOZWZGbh8fKuWbX2U2Futab7PAmRI8uRr0LitqheHA8priv0kY1f0iZk6A+78AKjSZ8l3kkZ0QeqvX7TME+dS9j5+2UWwWY6QAdR6dNDUFGBHCttuluzdFrt1HeugZE1nswQxbMdEzQsA8RRvSWqx4dMzPRvgA9yZOhxF86hTVHr5VC23hzgMNiL6LPaEKpAI7x7oJnXQsSepjWsFbt5bUHjGvmePxrXb77NuW8KS9nU3FHaOUZhLg6QSRwA5VlMUYQ/nnWX6GpsbZT16X7gOI/6TNZFxqRQ8vMmdC+g/CTjbj8kwxX1e5bI+CNXa4rkf0E2u/i25C3YUepuk/IV1b9KHSo17gZaPkPtB6ZSUjhWgBTf6QKS1+dAY8fwpEMp6GHNiOkVFxoOX11pf6Oh46nqSZo7bakDgNJ5k8/SrFQw4MhWKnkStS0SdKFWaEET1oUDwvOMeN5SdRXHABJ4ASfIUdVW9GJKYW4RxaF/iMH4TWqBcVxpvYKO8r7u8jkykActJMeNSMDvODpcWP2hMe6sjh8TT2IaBPL5UXaJtNo8fs1NXit8MPbu27bMQLrFVf7GfiFJ5T14aVd1yXaVntEjQlSGXzEg+8Ej1rZbm7xdqotOZdVlTzKiAZ8pGv5NCtRfU6Dw8YyJ26/3NRRGjojVJlQnaBPSuXNhkv4x3zFyWYsQZA70BfEcR5Ctjv5fjBXFlh2pFuV4wx115aA61QbH2ctm3Kj2tf61jeks20BR1mpokoFz8JZtjW4P3uEnhMVX7Q2iyqSw0HAzy46zw6Ut7+tKKZ5URw1kSNeUc6xMepzM1HmPBFXmpE3W3zwNuEN/PfusWYKl0qvQTly6da1w21bPDX3fjXO9gbl2sNiLl1i8t7KqiBFHOBmHPWI05Vp7xCEkXs08snD10kco1PjXohmAAoivrEsuBWYnm/pKbeyxde+jLopJGUlj2mZpKlBoyKoJ9W8KYubLuKHSycqXT9Zmy5gTAbJliJEjjB4QKd2rtbvFEADsdI6nURGvQ6VpsZs6wqZy11DAng5B4QWYHn+1VFyF9xBqvOPeOcSop+XF+/wD8mHTYlwXogLb7G0HPJryBhmUcSIIEkAmrG/u8ntJcuJI9kNDehDAEHoakveXk/acNGSWjj9iYPgIAqWuAJy3FI1BAViV5xPeEz4HkeM6VwHi+orc/GhAZ87428WyPgt/Splts4K4mDEl2+vBUvBce1EkHUSAYjlWV3M3ZXF7QxAuTkFhnWddXurEzMx31PiproG1bb3kNsojpIOZLhBET+qwbrw6Gspb3exVm529pFVdQrTccwTJjOwAMnhHE8eujp8ZTAcWRhuvjnsfhMHPnbJqfFAJFc8Vzz2NSLi9yriXYsx3IIPCCCSI5chWywW9jrbAxCm2/A/qk9QfzFZj+3cRbuEdnf7QcQbJgjqJGo8QfWpdzfyzBTF2TbMHiC2oGkoBmXXzjrRf+uNQCwb53BFsWZvZKn4VJW1d8FgwdIMEEmT4VyjezHFnGpLMS7eE6Af0/GuhbBw2Hv7MVnuK2JQ3FuxdBOZXaCADBBXKQRoQay4sqZBAPgdfnSo1LIafmo4mkQjcneZnBXbwHsgr4yPlXoPYxvHD2+0RbblFm2CGC6GFngSBHAR58a55g9yXu281uB4cq1WytqXrSJZIVOytqjn7TN3Y7x9kAA6R7qV9JZ8GoxpyeL4PvHaFwaTUKzAAC65l9iGHZOt77QPehQMvLiI04+k1wja1ormVuKuQfGCYIjkRBHga3W/W374RUs3J7xzQFMKPZALDhyjxrD7N3SxuLZrww9+8M0l8pgkcpMZo6CaJ6HU4tzBvVfsT0I/PtKavGFAQ+0veuCP7nYPoQtxhMS/W+F/htqf8AnrfGsr9F2z3sbNi4jW3e9cJVwVbQhdQQDrl08IrVGu177sxqRplpBEEUg0sikmkQQOojJs9IkuaNWjSgaE0QsSoA85UCjZkrDez6n5mhR4cd0fnnRU4YAdJYVmd+r8Wra/rMT/CI++tNWK34vzeRf1Un1Y/gBWgnWG0K7s6+6UWEGgNO4/ElLNwrGYIxE8JymJ8JqPhW0Hr86LHa2yp4NCn/ADEL99GM9EVt+YzhyWUEiCQJHQ+lbTcns1VlyhbxkluJdAR14AFhpw1nnWE3huXLWGe5ZALoswde6DqY5kCTHhWM3V+kG/hsat+67XF9i6vI2mIJCqNARow0kxHM1VuRM/0jmXZs7mel6RcuBRJIA8SB86rdr7VIwN3EYeLrDDvdsxqHOQskdQdKwP0f7sW9o4P9KxV69duXLlwMFuFMuRyoGZIcyAG9qO8IgUvMKpr95LlnEWxbW8hIdWKqysWC6lYB0nhNVeIvjy+X9KkYzdjDYQKbNshzK52e5cbLoSJuMTEx7qrLrddPkfXlXl/SzXm2+Qm1ol/5yJjbh18PzHrWf2fvHfXGJaKlu0JHllUnNPkBPvq9xxKrEZhzXgf8p5+Rqv3Xw6virrh3Jt2T3DbZSuZl9pjpHd0jjrwiqaNQzV2mq5C4GYiaR94LSIe1lCBzB49BHH0rCbS+kJe3RGR7dknvsVOYL1CxPwnwrS7wYwJZOoBJEDrDCY9DWU3n2Yt5M0a06yorBXFiZ+O2UsvBm+2dsrDX0FzDsGLj2w+pAAEBhMAR7I901drsp8pUt3W4hiz6dNQIFedtm7UxGBulrLlde8p1Rv3l5+fHxrpezPptt9j9dbdbg4hRnB8VYkR5N7zTWyh0sRJ9xI56TepsrIsBiB4COOvEk0s2NI4jx1rP295cVetq9qxCuAy9o6p3SJBhVc8KDnGNxe0n+8f71+VKtlHT8+kIMbdzLq/ggygHQAyCOIPH19aitIJlkA5Q0gnmSjKVBPMVVHZd5vaxDf5EQfzBj8aH9hr9p7redxgPcpArv1bAUPz7SxwKfalj26qNXAAMwB3Z8A2g9K55tn6Pdn3bzXBeuKXYsy5kYFmJJP6w1M8a2i7Esgz2ak9SJPvNSBYUcFA8gKodZluwanDTYgKqcqP0Y4ZZY375Uaki3Gg46kRV5g9mYW5lWyCMkAkkksBzMnj46Vp95ny4LEHhFl/5TXOd2MUwvLA4mIq4yZMylnPSSFTGaUTsGDwrJYPZKC4HdB4E8/hWew+FNxrty7ae2crhiwZQXPdEBoBHEyNIA61qbF1kREUZrjCQOQH6zdB86RtLZBa0xJzuRAJ4An9VeA+dJndkNY+3ft/skZasef7zPbU2PYuYO2i5SwA741APP8zW03ZS3aw1u0hBCLGkceJ4UvZ+z8uHS2eSgVLGBUgSBI4HgR5Ea09jw5VO4N+4iDsCKisRypilMhTnmXrzHn+NGVqrO26mFGcvSNEUk0phSTXXCRBoiP60DRirq9TmW5PQaDyoUYFCnR0i0l1zzeq7mxdzwyj/AEiuhTXnOxv8xv3TdBa3cvO6tHeRHcsARzUA8OI8eFaSGjGfR7qmW28puMOeFQds44KbYOma6o9Zn7qe2ViUdQ1tg6mSCGJ1kkjXUa8uXCBWQ32vk4rCqDpnLeoKwfdRGNC56C6Nj3fUzdWbgYeB41yPaODUksnCTHkDW43i2obGFYrIZyEUgeznMFvCBPHnA51hLmIyIFWIER5cKt2MxvSZXeEHadZ+iXe4WsE1nEkgW2+oOVmzW2klYWT3WniBoygcKLdXaSbNxWMyz+g3mFyyDFs235iLmUBcvd46C2niaqvor3XXE4dsRiy13M5W0naOEQJIaURgpkmIYHRQedafeX6O8E9gdgmHwl60wuWrgVF7y6w5jvL5zBAMHgVCeZmRra30lYe/lCG3Kz/71tiZjlazGqPHb85BJQRw7wvoDPR3tBSau9jbzHEWiL6WkuWDBayRkuTIDKF0AOWePPlSr2MRlIcsVOhAgz5yI/PuzdRpFfJuZAfiSD9praVHOMbT9LlPs/eRb6F0Cwph1dlVkPjPLoRNTtlbw2hfuLcuIpezltAZmzkmT3gIBGUaftVjsOF2dta3AUYbEgKMwDC3JAgTzVog8ALnAxXSn3SsviBiZY3MuXUysaRAPsxB4RxOldj9Hqj71MZOdWQpkFHoa/O8ze8Tg27oOha2MniQSSB48D/2qBbUm3B6VusXgdIIkVQYrACSF08Px6eVRqdK5orJ04WqBnNNu4KGmNDVBdt6HyNdHxmBFzMI1BIPgazeL2GROlCxZ9vqt1EFmwndYnYtk/8Ap7P+yT+QVKJqHsk/3ez/ALJP5BUkmkG6mVqJJpM0CaTNUlqgojQmiJqplpSb0k/oF7NElIMTEkgaTWU3Awq9q95/YsLmPi32QPH+laH6Q7sbOveJtj33UHymqHc65kGEtEZu2c37viiR2anzOX+E00iM2Gl7mv5MWzNTVOxbCwhW3nf/ABbnef8AZH2UHgB8ZqXil4RR4bFK47p9OdKvnhT2wY8e0doiDbXEpfjiKeW6DUbNQqq5CJJUGS6ayZTpwpNtzIp+iMBlX3wZFRDWgaZbC08Gg+B09eVLNQqq45HMkMRK9rJ6U9Yw8ampNJNSuIA3LFyRUKjoiaFGlJJZwOJA8zXLt+fovwt9nvYW8li+xLMhJa1cY6kwJNsk8xI1JymrrOTxJPrTTCKduCEwu4+Bu4ftrN5GQq+YTqpDLlJVhow7o9+tVO+N8LjMOWaFUNExlBJESeUxxPSui4u8sQSAeQJAPurnG/mHF0hJhgARx5sJ0H7Kn4UTcCs3cGcrpt46r/HMsd4d60t4C8jWhdF8i1PRgudWB4CG1BE6gVzOxjS5CATm01Me+tdiNpqthbCWVNtAAO0AMkalio0kmTx51jsdZbtiyqBqDCiAPCBw4GqI9k1MPNn8bIX85p93dsPhrr2S7ZHMjUgFgIBgcyoAPitW+M2uX4mR0rEXNpq4WRDLz6/dM61oNlYQ3f8ADIuT0Inyg0XHSmzIsniWWG2/2JmCVJGYDoPnWy2VvBhLkHtkEDVScpnxB1rHjYFz7Sqv7z20/mNM3MHZX28ThVI4jtC59yK1S6oxsmO4NW+JdvabTfPZVnF4N1Rk7Ve/bhh7Q+zM/aEr6+FW30db1DE4O2WP1ijK/UldM3qIPrXJ9o3MKtslLhvN0XDuF/jePlWawO12t3S6llM6ZWKkeoND2jsZzapWayPrPUz3xHGmL9hXBnpxHEetci2Jv7iPqzdIW2ASwVSXcx3AzOxjl7Ma8q3ey9vNfS3cHG6AUtrGVARJzEGXI4kmBwECYIg4PEcxoGG5DM7vHgXwmIRgS1q6zAkx7ZLMFIHReB5wak3sOGWaud6sPmwrggkrBHgUIYn4e4moOFtyvpWLr1CvY7xoMaszQ7P/AMG2OiL8BFPk0xgv8NP3RThNIQXeFNFNETSZqskRWaiLU2z001yoJhAszn0lk/2ewHFrloDzzg/dVVu5rtEgcLdq3bA6aZz/ADCpv0iXvqMOv62LtA+QDt8wKjbpJ/f8Qf2wPcqj7q1NIPVHz/j+pn6j251HZTRdEc5+R/Cry9yqi2N/ijyPyq7vGm8vSJjrG6EUKKaVhItRqKk1GtampBMUfF0g26yDibgdntngVieh6/H4VC2ftslRm1OobwZTDCfMGmVv/WZurfOq0NlxV+31y3VHg4hv9StXezlrzH2kVxNdZxCuJUzSqy6XWUyDFXezcabimeI+NGIkRW0MVkUHxj4GhUHeC57C+Z+78aFZ2bUFHoR/DhDJZnLbm8GIY+3l8FUAe8yfjTF3GXX9q458Mxj3cKCpRlIpsuTPLnIx7yErBHVoUkGYI0Mcj1pjaWKDElbaWwRqFAEwZqVfFVeLU1ZWNVDY8+RVKA8HrKrFNPOoQuMAQDodSNOMRzHTpUu+pmmOy8KYU1LKa6SBb2evrU7CbKtgyQT6kfKgzBTqQD4kCltfEe0vvqxLGWpj0ihhLIk5QT+1LfzVQWcQVvSIAznTlBMR7qsWxazGaaqMQxzHwJj3k/fRUB5uXUHvL04onnOtNu9V9nGBVjUnw8aNtojoars8pG2W1jFSpHAgfDrXadx0UbPwzAAE2LYJAEnu8J8TJ9a8+HG6HTjznlz5V2D6PN57a7Oths5NrMpCqW1BJXh+yV99dtGPkzU0bljt900u9DE4a6Oik/CqrZuJBQeQqv23v9Z7Fj2d4hwwEhV4Fl1zNpw8eIrEYHe26VAzBesAfMyaR1WBs1ER3LqceIAHr7p2vBt9WvlTpNVW694vg7LEySmpPPU1ZMax2WiRCKdwBiWamzcjjRM9M3X0qtQ6rFi4ShuBGNsRLQYAOk9Y6ngIM8DFJtPHXO0hHUKF1Ii4CdTxTNy5VYYAO9q8Ufs1RGNwa95VkajmIHxqRg8Zet2lBtqOxvoZMgkPKZco9oSw1/aHGvR4/RuCt3P58ocN4ZJ4Pavj8fzmY/aGHuYoKGKOLLdqO8tuCoOozAFuelT9iYM4e+9y8Dba93ofReAEqQCIjl+Nbdt2rbO7XAzFmnVioE8VVUIjL0JbQVRbwbNNm7bZ2a4jAe0zEhQfZkQSImOfzLGPTYl4WD8fT6ptm0X8KPTsR/QllsXeNGvZUV3IDcMgkAH2czCa1aYgXEV1Mqyhh5HhWI2ps23durbw7WyFts5ZUzS3JWK6chGmk+NWG7G0yqiw3tWyR1HEnTqKBq8aoliJZtPj2h8fHuPXvzNRNFSA1KFZsRjuH40jal6LZ8dPxpWGPGkbSslk05GaZxdIJusoSarttXcm0LDcrtpkPmpzD+Y1YutVG+OlzCN+rdj3iKpn/wDqnznCWbGrTYX2/T76qmarXYI0fzH30wekiQ9u3Jux0AH3/fQqNtC5muuf2j8NKFYOVrcma+MUgE58q0oigFpajrWlPEyNcszUHFYQ9KuYomszXBqnAzLnZs0obL6CtIcMKUuHAq/iGX8QzmT4Vr2IUBCG4OCDCxPE1PubtPH2Y8yK2uLyIpZoA6mOPLWsrj9qm6SEIS2vtXD8lHEn86U0uRn5HAjaMX9Y8CU2Iwluz+3c+APh+JqvTXVgPa5jWrfDYF7xjDoQvO43E+M/cKucPuZbA+sJdjxMkD0opzKvWWbMolDd2Ml1MyaOBw6+f41HsbEfoB8aucZsJ8Oc9olkHEcx/SnsDtVCyg/bMHwIEz8IrjkJW1li4ZdyypbYLROXOR9mcs+ta7cLZ9xbd0G3kDXJVZmIUSJ91SBZXkK22z8AqbPRgpuFw4ItiWUlpniBIAjzJpVmOZShhNDqCuUGukw+8u6/6VaQIyrcsi40NoGz3CSJ8Aszy51grewcRaulHtOCOOhI85WRFdwtvbthAHN0oWK2wloXEcqRqQ+fUEiTPppTO2trItvOqPauoCqKxGdsykMwCGW4gAOQg4mIBo6NsXbG9QVysX6R/c0RgLA5hI9xNWbmqrdMscLaDRm10HAd8wPHkJq/GAYorKoIbgcwAiJ1kfDWsoYDlZuY4uZcaL34EqnamLz6Vf3Niho1IIMxoJ04NHLWay+8o7AcSVYiCDB8RPWJPjB6VLaBwRRBHujmmzpnYIvU+cptpbR7JSZiGMn108D5VI3X3ru33ctcRr6wFVlHeTMGEELlVgQADxM+tV2yLX6WVttH1rRqY1kkdfDWrS/sSxhLly2Lf1ggF8zAEFVaMpB6jXwr0Cq1jnipsZQhrGRzV9Oa+faarZG0YvXbjP2lp5ZQz94GZUQegJHpNQ97NpJduqudFS2p1EtziABxJAWBWd/T2RGChSGIJ7mYwCGAnmpjUR7pmmyAB2jwGYzlg5csaQszOs8Y98UWubiyaILl8T5CvhKjD78XMLis1o92ClwFTrJHLqsCPXrTdvfG5Zx2YgsuYAg6EmBmIPDnMfKtHsTYFrGduIAuLbzoxRTJ4QfhrqRXP9uYvMZHsi+COutpaTy4yVIJuRq1Uh/MVfHauJ6L2btO3iEDIdYBI4MPMVJa0RXKti7QZUtsjFTl0IrcbG3uDQt6Fbk/2T5/qn4eVZAcNw3BmNl07JynIl9wRqZs44jjqPjUm+uZDHPhVYRRGtaqAQBgbkjGYEMMyc+I6+PnWT344WvC6n81bK00Wvz1qj3l2YtwWF4MbgM/HUVVm3ZBfYfeCrmMkaVcbIGW0zHqT7hTC7LeYMR15VKxwFuwwHSPeYPzNNO1KTIUWQJnWahTZahXn7mzUyC0oCkrSxWsZ4SCKUBQowKiRCAmjAo6FROma3yxqqqW3LKjSSR1UiBNVW7GwBeti5ekoCciHgRPtHrrW1uoG0IB8xNINujjNSbRDeLSbRG1tqoAUAAchRMs07kostBuDkcpWU2nhvrGRMKxfOCLoJCxIOnL2dD61sWFNMvSi48mwwmNykbt24AHQU9bvss5GZeuUkT5xx5UMtEBQpWyOYy2sk6niSeNINPlaQRVp02O5glbY5DOT5Anh4zFbDCXwHysPq0grqIOeeI56/GuZbN252KLCmVM+BEzHzprD7057rr2hZSwZBOongB5Nmj0rQ0AU2rdz/tzQyMXQMh9lRf2r6zqu08i22d08Y1PGAPLlwrmf0g7RkOJAC25VdS0oc4JPAayI6GrS7voVBFy5HZ+3niegAiI68K5fvvvUtwuts+2QD4KDm90n4mi5cG3ICI3pNTtpjYImo3Qb66zl1y3h7gwn3Ca0G+ZjFtBklEJPpln/TWM3S3jtlVe6FSGkaiNCSG8xofMVod7t58LcxAa3iLLDswDFxOIZz16EU0lCrnrvGV9QmS+Cp56eRlfi72VCdSR08j8aF98xE9I/wC1U21N5LIRouKxynKAZ1IIB7vjT17eHDk924kSftKIHLielSWFmOrqMO+t46eYm5+j2/8A3p14TYb4Mn41yDbVxip0Ol4zqDJVFUxEc59/OttuzvxhcLiDduXQV7J1hO8xJKkAAfu8azmz9gttJrr4a5F2yxuCyTDOjsTKHhmAABB0OnCdVszgesekwvSWZA7lDdhehHvuazdsk4a3PSrImj2HtO1cRcPeHY3kMDNoGPTvey3galY3AtbOtYORCDuHSC0+pTKoo8yXsbeO5Y09u3+qTw/dPL5VssFjrWJXMh15jgy+Y/IrnEVb7EwBUi87G2iagyQW/wDz8+FUGfYPW6SufElbuh+827LJCDgONQMac+KtryWSagYPfG0C3aDICe6xOh/e/VqdskZ3a7xnh5UXF6w3dz9PdEGRk9qW5NVW37sWwOrfAAmrMmqHeK7qi+BPvMD5Gi6g1jMnTi8glQWoqTNHWPNaZUGlqaTFKFbBng4qaMUWU0rLVZ0NaDCiyUoLUSIiKJlp00g106MxRE06aS1dOiIpAWnSKBNTJjRpEU9lpDCunRlqGWlE0XGukxsGqLaO7hZs1l8hPFTqPTmK0arSGWKIjlDYkhivSYu/sXGEtJTVQskk90agDNMc/fScJuWS03XnnA5+prZ3BTJbpRv1DmF8ZzKXFbu2nCgr7OggkfKq+9uck6Fh7j861eSabdYqozOO8gZGHeZcbnJ1Y07c3VtEAAEeRq/ahNT4z+cnxG85nE3Ttc83vq22XhBhyGtSjDgwOvvqWy0061VsjNwTILse8vX3pS6AuLw634EZ0hLvzAPvHlVngt9dnqvZtcxAjgt1WJUdA2XUeZNYlj50i/bDCCAfSheEvQWPhD487IbnUbeNw8C5Zti4G4MTKg+XBT4RVbtLazXPbPDgvKuf7OvXMO2aw5WfaU6o3mDx+davB4tcZ3WgPzUGGHUp/wDIPA6+VBOkF2D+82NLrUY+v1kHG4o3TlHCtHsDbVzCgKO8nNTw9P1TVe+yeweGgzqrDgw5Hw8qFyqcqZrUrjnkTpOy9t28QO4e8OKn2h6cx4iqjblybx8AB9/31i0uFSCpKsOBBgg+Yqfa2+SfrdSftR8wPurszF0qBx6cI9iWhNCmxcBEggg0VIxmZ5G4U4BRUK2DPAxQNKBoUKpIhmizUKFdOhtRA0KFRIictJiioV0mHNJJoUKmdCL0iJoUK4SRCCDhRtbihQrpwiYpLChQrpMQwphhR0KkToUa0TCjoVaTG7lNRrQoVMmENYpBoqFTJiLn3ffTBOtChVhJEaakhiDIMEcCNCD1BoUKIJM2O7O22xGa3dUMVTMHkgmNII4E+PvnjUraFgW3yjhy8NYoqFAzD1bnofRrsw5PnIrGmXWhQpQTXja457fsmJ9R7jR0KFW2gyJ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CS"/>
          </a:p>
        </p:txBody>
      </p:sp>
      <p:sp>
        <p:nvSpPr>
          <p:cNvPr id="15373" name="AutoShape 22" descr="data:image/jpeg;base64,/9j/4AAQSkZJRgABAQAAAQABAAD/2wCEAAkGBhQSEBQUExQVFBQUFBgXFBgYFxUXGBcUFxcXFRUXGBgXHSYeFxojGRgVHy8gIycpLCwsGB4xNTAqNSYrLCkBCQoKDgwOGg8PGiwkHyQtLC4sLywtLCwsLCksLCwpLC0sLCwsLCwsLCwsKSwsLCkvLCwqKSwsLCwsLywsLCkpLP/AABEIALUBFgMBIgACEQEDEQH/xAAcAAAABwEBAAAAAAAAAAAAAAAAAQIDBAUGBwj/xABIEAACAQIDBQUEBgcFBgcAAAABAhEAAwQSIQUGMUFREyJhcYEykaGxByNCwdHwFFJicpKy4RUkM4Kic5OzwtLxFiU0Q1Nj4v/EABoBAAIDAQEAAAAAAAAAAAAAAAMEAQIFAAb/xAAwEQACAgEDAgIJBQEBAQAAAAABAgARAwQSITFBE1EFIjJhcYGhsfAUkcHR4SPxM//aAAwDAQACEQMRAD8A7TR0KOKpLwhSooqOukQooRR0K6dCihR0K6dKDfNf7sfMfzAVglJUyCQRwIMEeR5V0Le1JwzeEfMGsRda0LYAz9qTro2WNecR0rD1w/6/Ka+jasde+Q76Oe82Y5vtGdfU8dKjrYLGACSeAEk+4VaYzaZezbtlRFvgdZOkfnyqJhsS1t1dYzKZE6jpB8KSuPLddIjCY65h3bL3W4MGE8Dwg8KktvZiP2P4f61Bxd9rjs7kFmMkgADhGgFMFaOuV1FAypxK3LDmb7dxs1tiebKT62rZqZj8QLdtnIJyiYHPlUXdcfVHzT/g26x2/wBty+jm3YW4z654F0plloXu6TBBnXgBW5iVnQBetfxMLIVVyW6XJGN2dbv2nuNka4GYGQMk6SsNwMffXKt4sKlrFXESMoI6QCQCQPD8atEx+NW6rZVAZ4ClLkuzD9XTPJgSNaoNudp2zteBFwuQ+hC5hpAPAxHIkVfRafLhyHceK+vn/s7V5ky4xtHf6Q2XuzSAve/P30qyZWlc63quY9kWItQPzFLtoJ/rSVI/MU/YUzp81++mFAgDciHj60lLerHTjThGtFYPH9486DXMLdCKHp/CaP1PuofniaH54mjCUhx5/CkuKV+eJooqG6SBcj4DDm5cKDi7Kg82MffXp3HJGUdB/SvOu5eF7TG4deuKtT5B1Y/CvR2OHeHlXn/SfsKPjNfRe2xkGKfwS6nypBGlH+mLZtPccwqiT4+A8SYFYijmajWRQlPsNc20se3TskHopmmN1beTGY+2PZF1WHm2YmrDdm0UsXMRd7pvM15p+ynEegGvrULcUG4MTiSI7e+Sv7q6fAkjzU1Zea+Zjjt6uXyAVfmK/ozRlaFOGhRZlSxo6FHWlFYKFChXToKFChXToKFChFdOlXvJbnDXP3SfcDXPMtdTxFgOpUkgHpxqqxOEsu6IrQTm9hhMAeun41n6nSnK24GPafUjEKInPmFNOtdExGxbKKWe5cVRxJuEfKq2w2BuNkF98w5G9dU/EilP0JHBYRsa0HkKZiTa8KSbB6H3V0j/AMLWet7/AH9//rpX9iWbQLgOSoPtPdceqljPuq/6FvOV/Xr5SFuuv1R/yf8ACt1atVVsPbtu9duolq5bywSXQKGbUSsHUQF4wat3rSQbVAma5tiZy36anKjCOpKsj3CpHEH6sgj1Fc5uY67dwWI7R2dUuWezk+yzs/aER1CiujfTas2sP/tH/lFc/s4X/wAvu/tYm2P4LbN/zVpYheNfzvE2NMfztK/CDuUtTr6UnCpC05bXX0FaSjgRInkwxS1/PCpNzBZbauT7ZMDWY61HbzoyioJjGRxoYdTB8z060qKXhQMnL4jn14GqqPWlmPEI/nSk/ngaUfzqaNQTwBPlJ060RiB1lFB7RBXy91EeFWGytntfcqDlCoWJ0OgHAAcSfxqvuuO9BmCwnrEigHJjLHGD6wFkQoTIFDkcHgGXn0Y2c20sKP8A7Wb+FGb7q79jR3vSuJfQ5h820rR/Ut3X+GT/AJ67hi7ZmeUVgek+So9w/mamj4s++Z7eDadzDqHW2LifbOYgp0OgMr8qgYFlxQF3FXrS2VMraDgCRzuSZ9D8NZ0dyoWE3Nwjd42FJnq0fwzHwrFC7mm6mbGmP1gQfMcn6nj4yr2ttlsc36Lg5NsmL96IVU5qJ46e/QDSSNVg8Etm0ttBCooA8hzPU86dw2ES2oS2ioo4KoAA9BQxBhT5UwBXJimXMHAx4xSj9yfM/nEq3MknrQoNQpWFmkoUKFbkyYKFCjrp0KjoUK6dCoUdFXToKj28DbVy6ogc8WCgE+Z41IrIb/7duJZaxhrgTEvlyGYiGBInlKyJPCaozBeTLqpY0JkNvb4NitoGwo+rtuVU9SujNHiZ16RWU3xw9xcQSuhIjjxEQRV5sr6PrtvGE3j/AISqWKyVa4VB7pIkgMePOK2Nrd23Ba8ud87EE8Mv2dJggCB6Vlu532Jqoq7ADKb6KtuYvtP0fES9o2y1pie8pUju66kEGR0y+NdONY3dWx2uMe4BlXDgpHV2HEdRln1PhWzNO4WZktojqVVXpZCtrFx/Eg+hUD5g0661WbR27as4jIzqLjouVSwXgX4k6LMgDrVZg99zdDutkNbQnNFyHjiCFuKoIgE6sIq5aWTS5nXcF4/b7zM/TRY/u1lyO4t6GPIZlMfEVzzDXV/s6RBBxb/6bNn/AKq6NvHu7gsarYhLjISxzgl5Vx7Qa285DJGkCZ041mtsbrriMLbsYZIFk5zm+2x0dzE6nu0/h1KKg9xiGTTPvIYUZjrdwZatNibCF63cdiw76pbgCCw71zMT0tnMI5iOdWmzdz7YwhS5bIu27pcsHM3EK6CdYUAPpGpCc2NDEbeSxhgtpFW4lkCCxjtS3ZhiYGZgozkxqdKO2tBZUUdfLpB49GQC5PHv+Fyl21ila4QICp3VExAXQ/L4Vut0/os7a2l7ElrauoK2gSGgiQXYgFZ/VABHM8q5xu4c+Mw6XF7jX7YYzIjONDI4Hh616WTFDSddeHKu1ebIqVigsYQt68xO2PolshJw6SeBzXHmOZWZGbh8fKuWbX2U2Futab7PAmRI8uRr0LitqheHA8priv0kY1f0iZk6A+78AKjSZ8l3kkZ0QeqvX7TME+dS9j5+2UWwWY6QAdR6dNDUFGBHCttuluzdFrt1HeugZE1nswQxbMdEzQsA8RRvSWqx4dMzPRvgA9yZOhxF86hTVHr5VC23hzgMNiL6LPaEKpAI7x7oJnXQsSepjWsFbt5bUHjGvmePxrXb77NuW8KS9nU3FHaOUZhLg6QSRwA5VlMUYQ/nnWX6GpsbZT16X7gOI/6TNZFxqRQ8vMmdC+g/CTjbj8kwxX1e5bI+CNXa4rkf0E2u/i25C3YUepuk/IV1b9KHSo17gZaPkPtB6ZSUjhWgBTf6QKS1+dAY8fwpEMp6GHNiOkVFxoOX11pf6Oh46nqSZo7bakDgNJ5k8/SrFQw4MhWKnkStS0SdKFWaEET1oUDwvOMeN5SdRXHABJ4ASfIUdVW9GJKYW4RxaF/iMH4TWqBcVxpvYKO8r7u8jkykActJMeNSMDvODpcWP2hMe6sjh8TT2IaBPL5UXaJtNo8fs1NXit8MPbu27bMQLrFVf7GfiFJ5T14aVd1yXaVntEjQlSGXzEg+8Ej1rZbm7xdqotOZdVlTzKiAZ8pGv5NCtRfU6Dw8YyJ26/3NRRGjojVJlQnaBPSuXNhkv4x3zFyWYsQZA70BfEcR5Ctjv5fjBXFlh2pFuV4wx115aA61QbH2ctm3Kj2tf61jeks20BR1mpokoFz8JZtjW4P3uEnhMVX7Q2iyqSw0HAzy46zw6Ut7+tKKZ5URw1kSNeUc6xMepzM1HmPBFXmpE3W3zwNuEN/PfusWYKl0qvQTly6da1w21bPDX3fjXO9gbl2sNiLl1i8t7KqiBFHOBmHPWI05Vp7xCEkXs08snD10kco1PjXohmAAoivrEsuBWYnm/pKbeyxde+jLopJGUlj2mZpKlBoyKoJ9W8KYubLuKHSycqXT9Zmy5gTAbJliJEjjB4QKd2rtbvFEADsdI6nURGvQ6VpsZs6wqZy11DAng5B4QWYHn+1VFyF9xBqvOPeOcSop+XF+/wD8mHTYlwXogLb7G0HPJryBhmUcSIIEkAmrG/u8ntJcuJI9kNDehDAEHoakveXk/acNGSWjj9iYPgIAqWuAJy3FI1BAViV5xPeEz4HkeM6VwHi+orc/GhAZ87428WyPgt/Splts4K4mDEl2+vBUvBce1EkHUSAYjlWV3M3ZXF7QxAuTkFhnWddXurEzMx31PiproG1bb3kNsojpIOZLhBET+qwbrw6Gspb3exVm529pFVdQrTccwTJjOwAMnhHE8eujp8ZTAcWRhuvjnsfhMHPnbJqfFAJFc8Vzz2NSLi9yriXYsx3IIPCCCSI5chWywW9jrbAxCm2/A/qk9QfzFZj+3cRbuEdnf7QcQbJgjqJGo8QfWpdzfyzBTF2TbMHiC2oGkoBmXXzjrRf+uNQCwb53BFsWZvZKn4VJW1d8FgwdIMEEmT4VyjezHFnGpLMS7eE6Af0/GuhbBw2Hv7MVnuK2JQ3FuxdBOZXaCADBBXKQRoQay4sqZBAPgdfnSo1LIafmo4mkQjcneZnBXbwHsgr4yPlXoPYxvHD2+0RbblFm2CGC6GFngSBHAR58a55g9yXu281uB4cq1WytqXrSJZIVOytqjn7TN3Y7x9kAA6R7qV9JZ8GoxpyeL4PvHaFwaTUKzAAC65l9iGHZOt77QPehQMvLiI04+k1wja1ormVuKuQfGCYIjkRBHga3W/W374RUs3J7xzQFMKPZALDhyjxrD7N3SxuLZrww9+8M0l8pgkcpMZo6CaJ6HU4tzBvVfsT0I/PtKavGFAQ+0veuCP7nYPoQtxhMS/W+F/htqf8AnrfGsr9F2z3sbNi4jW3e9cJVwVbQhdQQDrl08IrVGu177sxqRplpBEEUg0sikmkQQOojJs9IkuaNWjSgaE0QsSoA85UCjZkrDez6n5mhR4cd0fnnRU4YAdJYVmd+r8Wra/rMT/CI++tNWK34vzeRf1Un1Y/gBWgnWG0K7s6+6UWEGgNO4/ElLNwrGYIxE8JymJ8JqPhW0Hr86LHa2yp4NCn/ADEL99GM9EVt+YzhyWUEiCQJHQ+lbTcns1VlyhbxkluJdAR14AFhpw1nnWE3huXLWGe5ZALoswde6DqY5kCTHhWM3V+kG/hsat+67XF9i6vI2mIJCqNARow0kxHM1VuRM/0jmXZs7mel6RcuBRJIA8SB86rdr7VIwN3EYeLrDDvdsxqHOQskdQdKwP0f7sW9o4P9KxV69duXLlwMFuFMuRyoGZIcyAG9qO8IgUvMKpr95LlnEWxbW8hIdWKqysWC6lYB0nhNVeIvjy+X9KkYzdjDYQKbNshzK52e5cbLoSJuMTEx7qrLrddPkfXlXl/SzXm2+Qm1ol/5yJjbh18PzHrWf2fvHfXGJaKlu0JHllUnNPkBPvq9xxKrEZhzXgf8p5+Rqv3Xw6virrh3Jt2T3DbZSuZl9pjpHd0jjrwiqaNQzV2mq5C4GYiaR94LSIe1lCBzB49BHH0rCbS+kJe3RGR7dknvsVOYL1CxPwnwrS7wYwJZOoBJEDrDCY9DWU3n2Yt5M0a06yorBXFiZ+O2UsvBm+2dsrDX0FzDsGLj2w+pAAEBhMAR7I901drsp8pUt3W4hiz6dNQIFedtm7UxGBulrLlde8p1Rv3l5+fHxrpezPptt9j9dbdbg4hRnB8VYkR5N7zTWyh0sRJ9xI56TepsrIsBiB4COOvEk0s2NI4jx1rP295cVetq9qxCuAy9o6p3SJBhVc8KDnGNxe0n+8f71+VKtlHT8+kIMbdzLq/ggygHQAyCOIPH19aitIJlkA5Q0gnmSjKVBPMVVHZd5vaxDf5EQfzBj8aH9hr9p7redxgPcpArv1bAUPz7SxwKfalj26qNXAAMwB3Z8A2g9K55tn6Pdn3bzXBeuKXYsy5kYFmJJP6w1M8a2i7Esgz2ak9SJPvNSBYUcFA8gKodZluwanDTYgKqcqP0Y4ZZY375Uaki3Gg46kRV5g9mYW5lWyCMkAkkksBzMnj46Vp95ny4LEHhFl/5TXOd2MUwvLA4mIq4yZMylnPSSFTGaUTsGDwrJYPZKC4HdB4E8/hWew+FNxrty7ae2crhiwZQXPdEBoBHEyNIA61qbF1kREUZrjCQOQH6zdB86RtLZBa0xJzuRAJ4An9VeA+dJndkNY+3ft/skZasef7zPbU2PYuYO2i5SwA741APP8zW03ZS3aw1u0hBCLGkceJ4UvZ+z8uHS2eSgVLGBUgSBI4HgR5Ea09jw5VO4N+4iDsCKisRypilMhTnmXrzHn+NGVqrO26mFGcvSNEUk0phSTXXCRBoiP60DRirq9TmW5PQaDyoUYFCnR0i0l1zzeq7mxdzwyj/AEiuhTXnOxv8xv3TdBa3cvO6tHeRHcsARzUA8OI8eFaSGjGfR7qmW28puMOeFQds44KbYOma6o9Zn7qe2ViUdQ1tg6mSCGJ1kkjXUa8uXCBWQ32vk4rCqDpnLeoKwfdRGNC56C6Nj3fUzdWbgYeB41yPaODUksnCTHkDW43i2obGFYrIZyEUgeznMFvCBPHnA51hLmIyIFWIER5cKt2MxvSZXeEHadZ+iXe4WsE1nEkgW2+oOVmzW2klYWT3WniBoygcKLdXaSbNxWMyz+g3mFyyDFs235iLmUBcvd46C2niaqvor3XXE4dsRiy13M5W0naOEQJIaURgpkmIYHRQedafeX6O8E9gdgmHwl60wuWrgVF7y6w5jvL5zBAMHgVCeZmRra30lYe/lCG3Kz/71tiZjlazGqPHb85BJQRw7wvoDPR3tBSau9jbzHEWiL6WkuWDBayRkuTIDKF0AOWePPlSr2MRlIcsVOhAgz5yI/PuzdRpFfJuZAfiSD9praVHOMbT9LlPs/eRb6F0Cwph1dlVkPjPLoRNTtlbw2hfuLcuIpezltAZmzkmT3gIBGUaftVjsOF2dta3AUYbEgKMwDC3JAgTzVog8ALnAxXSn3SsviBiZY3MuXUysaRAPsxB4RxOldj9Hqj71MZOdWQpkFHoa/O8ze8Tg27oOha2MniQSSB48D/2qBbUm3B6VusXgdIIkVQYrACSF08Px6eVRqdK5orJ04WqBnNNu4KGmNDVBdt6HyNdHxmBFzMI1BIPgazeL2GROlCxZ9vqt1EFmwndYnYtk/8Ap7P+yT+QVKJqHsk/3ez/ALJP5BUkmkG6mVqJJpM0CaTNUlqgojQmiJqplpSb0k/oF7NElIMTEkgaTWU3Awq9q95/YsLmPi32QPH+laH6Q7sbOveJtj33UHymqHc65kGEtEZu2c37viiR2anzOX+E00iM2Gl7mv5MWzNTVOxbCwhW3nf/ABbnef8AZH2UHgB8ZqXil4RR4bFK47p9OdKvnhT2wY8e0doiDbXEpfjiKeW6DUbNQqq5CJJUGS6ayZTpwpNtzIp+iMBlX3wZFRDWgaZbC08Gg+B09eVLNQqq45HMkMRK9rJ6U9Yw8ampNJNSuIA3LFyRUKjoiaFGlJJZwOJA8zXLt+fovwt9nvYW8li+xLMhJa1cY6kwJNsk8xI1JymrrOTxJPrTTCKduCEwu4+Bu4ftrN5GQq+YTqpDLlJVhow7o9+tVO+N8LjMOWaFUNExlBJESeUxxPSui4u8sQSAeQJAPurnG/mHF0hJhgARx5sJ0H7Kn4UTcCs3cGcrpt46r/HMsd4d60t4C8jWhdF8i1PRgudWB4CG1BE6gVzOxjS5CATm01Me+tdiNpqthbCWVNtAAO0AMkalio0kmTx51jsdZbtiyqBqDCiAPCBw4GqI9k1MPNn8bIX85p93dsPhrr2S7ZHMjUgFgIBgcyoAPitW+M2uX4mR0rEXNpq4WRDLz6/dM61oNlYQ3f8ADIuT0Inyg0XHSmzIsniWWG2/2JmCVJGYDoPnWy2VvBhLkHtkEDVScpnxB1rHjYFz7Sqv7z20/mNM3MHZX28ThVI4jtC59yK1S6oxsmO4NW+JdvabTfPZVnF4N1Rk7Ve/bhh7Q+zM/aEr6+FW30db1DE4O2WP1ijK/UldM3qIPrXJ9o3MKtslLhvN0XDuF/jePlWawO12t3S6llM6ZWKkeoND2jsZzapWayPrPUz3xHGmL9hXBnpxHEetci2Jv7iPqzdIW2ASwVSXcx3AzOxjl7Ma8q3ey9vNfS3cHG6AUtrGVARJzEGXI4kmBwECYIg4PEcxoGG5DM7vHgXwmIRgS1q6zAkx7ZLMFIHReB5wak3sOGWaud6sPmwrggkrBHgUIYn4e4moOFtyvpWLr1CvY7xoMaszQ7P/AMG2OiL8BFPk0xgv8NP3RThNIQXeFNFNETSZqskRWaiLU2z001yoJhAszn0lk/2ewHFrloDzzg/dVVu5rtEgcLdq3bA6aZz/ADCpv0iXvqMOv62LtA+QDt8wKjbpJ/f8Qf2wPcqj7q1NIPVHz/j+pn6j251HZTRdEc5+R/Cry9yqi2N/ijyPyq7vGm8vSJjrG6EUKKaVhItRqKk1GtampBMUfF0g26yDibgdntngVieh6/H4VC2ftslRm1OobwZTDCfMGmVv/WZurfOq0NlxV+31y3VHg4hv9StXezlrzH2kVxNdZxCuJUzSqy6XWUyDFXezcabimeI+NGIkRW0MVkUHxj4GhUHeC57C+Z+78aFZ2bUFHoR/DhDJZnLbm8GIY+3l8FUAe8yfjTF3GXX9q458Mxj3cKCpRlIpsuTPLnIx7yErBHVoUkGYI0Mcj1pjaWKDElbaWwRqFAEwZqVfFVeLU1ZWNVDY8+RVKA8HrKrFNPOoQuMAQDodSNOMRzHTpUu+pmmOy8KYU1LKa6SBb2evrU7CbKtgyQT6kfKgzBTqQD4kCltfEe0vvqxLGWpj0ihhLIk5QT+1LfzVQWcQVvSIAznTlBMR7qsWxazGaaqMQxzHwJj3k/fRUB5uXUHvL04onnOtNu9V9nGBVjUnw8aNtojoars8pG2W1jFSpHAgfDrXadx0UbPwzAAE2LYJAEnu8J8TJ9a8+HG6HTjznlz5V2D6PN57a7Oths5NrMpCqW1BJXh+yV99dtGPkzU0bljt900u9DE4a6Oik/CqrZuJBQeQqv23v9Z7Fj2d4hwwEhV4Fl1zNpw8eIrEYHe26VAzBesAfMyaR1WBs1ER3LqceIAHr7p2vBt9WvlTpNVW694vg7LEySmpPPU1ZMax2WiRCKdwBiWamzcjjRM9M3X0qtQ6rFi4ShuBGNsRLQYAOk9Y6ngIM8DFJtPHXO0hHUKF1Ii4CdTxTNy5VYYAO9q8Ufs1RGNwa95VkajmIHxqRg8Zet2lBtqOxvoZMgkPKZco9oSw1/aHGvR4/RuCt3P58ocN4ZJ4Pavj8fzmY/aGHuYoKGKOLLdqO8tuCoOozAFuelT9iYM4e+9y8Dba93ofReAEqQCIjl+Nbdt2rbO7XAzFmnVioE8VVUIjL0JbQVRbwbNNm7bZ2a4jAe0zEhQfZkQSImOfzLGPTYl4WD8fT6ptm0X8KPTsR/QllsXeNGvZUV3IDcMgkAH2czCa1aYgXEV1Mqyhh5HhWI2ps23durbw7WyFts5ZUzS3JWK6chGmk+NWG7G0yqiw3tWyR1HEnTqKBq8aoliJZtPj2h8fHuPXvzNRNFSA1KFZsRjuH40jal6LZ8dPxpWGPGkbSslk05GaZxdIJusoSarttXcm0LDcrtpkPmpzD+Y1YutVG+OlzCN+rdj3iKpn/wDqnznCWbGrTYX2/T76qmarXYI0fzH30wekiQ9u3Jux0AH3/fQqNtC5muuf2j8NKFYOVrcma+MUgE58q0oigFpajrWlPEyNcszUHFYQ9KuYomszXBqnAzLnZs0obL6CtIcMKUuHAq/iGX8QzmT4Vr2IUBCG4OCDCxPE1PubtPH2Y8yK2uLyIpZoA6mOPLWsrj9qm6SEIS2vtXD8lHEn86U0uRn5HAjaMX9Y8CU2Iwluz+3c+APh+JqvTXVgPa5jWrfDYF7xjDoQvO43E+M/cKucPuZbA+sJdjxMkD0opzKvWWbMolDd2Ml1MyaOBw6+f41HsbEfoB8aucZsJ8Oc9olkHEcx/SnsDtVCyg/bMHwIEz8IrjkJW1li4ZdyypbYLROXOR9mcs+ta7cLZ9xbd0G3kDXJVZmIUSJ91SBZXkK22z8AqbPRgpuFw4ItiWUlpniBIAjzJpVmOZShhNDqCuUGukw+8u6/6VaQIyrcsi40NoGz3CSJ8Aszy51grewcRaulHtOCOOhI85WRFdwtvbthAHN0oWK2wloXEcqRqQ+fUEiTPppTO2trItvOqPauoCqKxGdsykMwCGW4gAOQg4mIBo6NsXbG9QVysX6R/c0RgLA5hI9xNWbmqrdMscLaDRm10HAd8wPHkJq/GAYorKoIbgcwAiJ1kfDWsoYDlZuY4uZcaL34EqnamLz6Vf3Niho1IIMxoJ04NHLWay+8o7AcSVYiCDB8RPWJPjB6VLaBwRRBHujmmzpnYIvU+cptpbR7JSZiGMn108D5VI3X3ru33ctcRr6wFVlHeTMGEELlVgQADxM+tV2yLX6WVttH1rRqY1kkdfDWrS/sSxhLly2Lf1ggF8zAEFVaMpB6jXwr0Cq1jnipsZQhrGRzV9Oa+faarZG0YvXbjP2lp5ZQz94GZUQegJHpNQ97NpJduqudFS2p1EtziABxJAWBWd/T2RGChSGIJ7mYwCGAnmpjUR7pmmyAB2jwGYzlg5csaQszOs8Y98UWubiyaILl8T5CvhKjD78XMLis1o92ClwFTrJHLqsCPXrTdvfG5Zx2YgsuYAg6EmBmIPDnMfKtHsTYFrGduIAuLbzoxRTJ4QfhrqRXP9uYvMZHsi+COutpaTy4yVIJuRq1Uh/MVfHauJ6L2btO3iEDIdYBI4MPMVJa0RXKti7QZUtsjFTl0IrcbG3uDQt6Fbk/2T5/qn4eVZAcNw3BmNl07JynIl9wRqZs44jjqPjUm+uZDHPhVYRRGtaqAQBgbkjGYEMMyc+I6+PnWT344WvC6n81bK00Wvz1qj3l2YtwWF4MbgM/HUVVm3ZBfYfeCrmMkaVcbIGW0zHqT7hTC7LeYMR15VKxwFuwwHSPeYPzNNO1KTIUWQJnWahTZahXn7mzUyC0oCkrSxWsZ4SCKUBQowKiRCAmjAo6FROma3yxqqqW3LKjSSR1UiBNVW7GwBeti5ekoCciHgRPtHrrW1uoG0IB8xNINujjNSbRDeLSbRG1tqoAUAAchRMs07kostBuDkcpWU2nhvrGRMKxfOCLoJCxIOnL2dD61sWFNMvSi48mwwmNykbt24AHQU9bvss5GZeuUkT5xx5UMtEBQpWyOYy2sk6niSeNINPlaQRVp02O5glbY5DOT5Anh4zFbDCXwHysPq0grqIOeeI56/GuZbN252KLCmVM+BEzHzprD7057rr2hZSwZBOongB5Nmj0rQ0AU2rdz/tzQyMXQMh9lRf2r6zqu08i22d08Y1PGAPLlwrmf0g7RkOJAC25VdS0oc4JPAayI6GrS7voVBFy5HZ+3niegAiI68K5fvvvUtwuts+2QD4KDm90n4mi5cG3ICI3pNTtpjYImo3Qb66zl1y3h7gwn3Ca0G+ZjFtBklEJPpln/TWM3S3jtlVe6FSGkaiNCSG8xofMVod7t58LcxAa3iLLDswDFxOIZz16EU0lCrnrvGV9QmS+Cp56eRlfi72VCdSR08j8aF98xE9I/wC1U21N5LIRouKxynKAZ1IIB7vjT17eHDk924kSftKIHLielSWFmOrqMO+t46eYm5+j2/8A3p14TYb4Mn41yDbVxip0Ol4zqDJVFUxEc59/OttuzvxhcLiDduXQV7J1hO8xJKkAAfu8azmz9gttJrr4a5F2yxuCyTDOjsTKHhmAABB0OnCdVszgesekwvSWZA7lDdhehHvuazdsk4a3PSrImj2HtO1cRcPeHY3kMDNoGPTvey3galY3AtbOtYORCDuHSC0+pTKoo8yXsbeO5Y09u3+qTw/dPL5VssFjrWJXMh15jgy+Y/IrnEVb7EwBUi87G2iagyQW/wDz8+FUGfYPW6SufElbuh+827LJCDgONQMac+KtryWSagYPfG0C3aDICe6xOh/e/VqdskZ3a7xnh5UXF6w3dz9PdEGRk9qW5NVW37sWwOrfAAmrMmqHeK7qi+BPvMD5Gi6g1jMnTi8glQWoqTNHWPNaZUGlqaTFKFbBng4qaMUWU0rLVZ0NaDCiyUoLUSIiKJlp00g106MxRE06aS1dOiIpAWnSKBNTJjRpEU9lpDCunRlqGWlE0XGukxsGqLaO7hZs1l8hPFTqPTmK0arSGWKIjlDYkhivSYu/sXGEtJTVQskk90agDNMc/fScJuWS03XnnA5+prZ3BTJbpRv1DmF8ZzKXFbu2nCgr7OggkfKq+9uck6Fh7j861eSabdYqozOO8gZGHeZcbnJ1Y07c3VtEAAEeRq/ahNT4z+cnxG85nE3Ttc83vq22XhBhyGtSjDgwOvvqWy0061VsjNwTILse8vX3pS6AuLw634EZ0hLvzAPvHlVngt9dnqvZtcxAjgt1WJUdA2XUeZNYlj50i/bDCCAfSheEvQWPhD487IbnUbeNw8C5Zti4G4MTKg+XBT4RVbtLazXPbPDgvKuf7OvXMO2aw5WfaU6o3mDx+davB4tcZ3WgPzUGGHUp/wDIPA6+VBOkF2D+82NLrUY+v1kHG4o3TlHCtHsDbVzCgKO8nNTw9P1TVe+yeweGgzqrDgw5Hw8qFyqcqZrUrjnkTpOy9t28QO4e8OKn2h6cx4iqjblybx8AB9/31i0uFSCpKsOBBgg+Yqfa2+SfrdSftR8wPurszF0qBx6cI9iWhNCmxcBEggg0VIxmZ5G4U4BRUK2DPAxQNKBoUKpIhmizUKFdOhtRA0KFRIictJiioV0mHNJJoUKmdCL0iJoUK4SRCCDhRtbihQrpwiYpLChQrpMQwphhR0KkToUa0TCjoVaTG7lNRrQoVMmENYpBoqFTJiLn3ffTBOtChVhJEaakhiDIMEcCNCD1BoUKIJM2O7O22xGa3dUMVTMHkgmNII4E+PvnjUraFgW3yjhy8NYoqFAzD1bnofRrsw5PnIrGmXWhQpQTXja457fsmJ9R7jR0KFW2gyJ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CS"/>
          </a:p>
        </p:txBody>
      </p:sp>
      <p:sp>
        <p:nvSpPr>
          <p:cNvPr id="15374" name="AutoShape 24" descr="data:image/jpeg;base64,/9j/4AAQSkZJRgABAQAAAQABAAD/2wCEAAkGBhQSEBQUExQVFBQUFBgXFBgYFxUXGBcUFxcXFRUXGBgXHSYeFxojGRgVHy8gIycpLCwsGB4xNTAqNSYrLCkBCQoKDgwOGg8PGiwkHyQtLC4sLywtLCwsLCksLCwpLC0sLCwsLCwsLCwsKSwsLCkvLCwqKSwsLCwsLywsLCkpLP/AABEIALUBFgMBIgACEQEDEQH/xAAcAAAABwEBAAAAAAAAAAAAAAAAAQIDBAUGBwj/xABIEAACAQIDBQUEBgcFBgcAAAABAhEAAwQSIQUGMUFREyJhcYEykaGxByNCwdHwFFJicpKy4RUkM4Kic5OzwtLxFiU0Q1Nj4v/EABoBAAIDAQEAAAAAAAAAAAAAAAMEAQIFAAb/xAAwEQACAgEDAgIJBQEBAQAAAAABAgARAwQSITFBE1EFIjJhcYGhsfAUkcHR4SPxM//aAAwDAQACEQMRAD8A7TR0KOKpLwhSooqOukQooRR0K6dCihR0K6dKDfNf7sfMfzAVglJUyCQRwIMEeR5V0Le1JwzeEfMGsRda0LYAz9qTro2WNecR0rD1w/6/Ka+jasde+Q76Oe82Y5vtGdfU8dKjrYLGACSeAEk+4VaYzaZezbtlRFvgdZOkfnyqJhsS1t1dYzKZE6jpB8KSuPLddIjCY65h3bL3W4MGE8Dwg8KktvZiP2P4f61Bxd9rjs7kFmMkgADhGgFMFaOuV1FAypxK3LDmb7dxs1tiebKT62rZqZj8QLdtnIJyiYHPlUXdcfVHzT/g26x2/wBty+jm3YW4z654F0plloXu6TBBnXgBW5iVnQBetfxMLIVVyW6XJGN2dbv2nuNka4GYGQMk6SsNwMffXKt4sKlrFXESMoI6QCQCQPD8atEx+NW6rZVAZ4ClLkuzD9XTPJgSNaoNudp2zteBFwuQ+hC5hpAPAxHIkVfRafLhyHceK+vn/s7V5ky4xtHf6Q2XuzSAve/P30qyZWlc63quY9kWItQPzFLtoJ/rSVI/MU/YUzp81++mFAgDciHj60lLerHTjThGtFYPH9486DXMLdCKHp/CaP1PuofniaH54mjCUhx5/CkuKV+eJooqG6SBcj4DDm5cKDi7Kg82MffXp3HJGUdB/SvOu5eF7TG4deuKtT5B1Y/CvR2OHeHlXn/SfsKPjNfRe2xkGKfwS6nypBGlH+mLZtPccwqiT4+A8SYFYijmajWRQlPsNc20se3TskHopmmN1beTGY+2PZF1WHm2YmrDdm0UsXMRd7pvM15p+ynEegGvrULcUG4MTiSI7e+Sv7q6fAkjzU1Zea+Zjjt6uXyAVfmK/ozRlaFOGhRZlSxo6FHWlFYKFChXToKFChXToKFChFdOlXvJbnDXP3SfcDXPMtdTxFgOpUkgHpxqqxOEsu6IrQTm9hhMAeun41n6nSnK24GPafUjEKInPmFNOtdExGxbKKWe5cVRxJuEfKq2w2BuNkF98w5G9dU/EilP0JHBYRsa0HkKZiTa8KSbB6H3V0j/AMLWet7/AH9//rpX9iWbQLgOSoPtPdceqljPuq/6FvOV/Xr5SFuuv1R/yf8ACt1atVVsPbtu9duolq5bywSXQKGbUSsHUQF4wat3rSQbVAma5tiZy36anKjCOpKsj3CpHEH6sgj1Fc5uY67dwWI7R2dUuWezk+yzs/aER1CiujfTas2sP/tH/lFc/s4X/wAvu/tYm2P4LbN/zVpYheNfzvE2NMfztK/CDuUtTr6UnCpC05bXX0FaSjgRInkwxS1/PCpNzBZbauT7ZMDWY61HbzoyioJjGRxoYdTB8z060qKXhQMnL4jn14GqqPWlmPEI/nSk/ngaUfzqaNQTwBPlJ060RiB1lFB7RBXy91EeFWGytntfcqDlCoWJ0OgHAAcSfxqvuuO9BmCwnrEigHJjLHGD6wFkQoTIFDkcHgGXn0Y2c20sKP8A7Wb+FGb7q79jR3vSuJfQ5h820rR/Ut3X+GT/AJ67hi7ZmeUVgek+So9w/mamj4s++Z7eDadzDqHW2LifbOYgp0OgMr8qgYFlxQF3FXrS2VMraDgCRzuSZ9D8NZ0dyoWE3Nwjd42FJnq0fwzHwrFC7mm6mbGmP1gQfMcn6nj4yr2ttlsc36Lg5NsmL96IVU5qJ46e/QDSSNVg8Etm0ttBCooA8hzPU86dw2ES2oS2ioo4KoAA9BQxBhT5UwBXJimXMHAx4xSj9yfM/nEq3MknrQoNQpWFmkoUKFbkyYKFCjrp0KjoUK6dCoUdFXToKj28DbVy6ogc8WCgE+Z41IrIb/7duJZaxhrgTEvlyGYiGBInlKyJPCaozBeTLqpY0JkNvb4NitoGwo+rtuVU9SujNHiZ16RWU3xw9xcQSuhIjjxEQRV5sr6PrtvGE3j/AISqWKyVa4VB7pIkgMePOK2Nrd23Ba8ud87EE8Mv2dJggCB6Vlu532Jqoq7ADKb6KtuYvtP0fES9o2y1pie8pUju66kEGR0y+NdONY3dWx2uMe4BlXDgpHV2HEdRln1PhWzNO4WZktojqVVXpZCtrFx/Eg+hUD5g0661WbR27as4jIzqLjouVSwXgX4k6LMgDrVZg99zdDutkNbQnNFyHjiCFuKoIgE6sIq5aWTS5nXcF4/b7zM/TRY/u1lyO4t6GPIZlMfEVzzDXV/s6RBBxb/6bNn/AKq6NvHu7gsarYhLjISxzgl5Vx7Qa285DJGkCZ041mtsbrriMLbsYZIFk5zm+2x0dzE6nu0/h1KKg9xiGTTPvIYUZjrdwZatNibCF63cdiw76pbgCCw71zMT0tnMI5iOdWmzdz7YwhS5bIu27pcsHM3EK6CdYUAPpGpCc2NDEbeSxhgtpFW4lkCCxjtS3ZhiYGZgozkxqdKO2tBZUUdfLpB49GQC5PHv+Fyl21ila4QICp3VExAXQ/L4Vut0/os7a2l7ElrauoK2gSGgiQXYgFZ/VABHM8q5xu4c+Mw6XF7jX7YYzIjONDI4Hh616WTFDSddeHKu1ebIqVigsYQt68xO2PolshJw6SeBzXHmOZWZGbh8fKuWbX2U2Futab7PAmRI8uRr0LitqheHA8priv0kY1f0iZk6A+78AKjSZ8l3kkZ0QeqvX7TME+dS9j5+2UWwWY6QAdR6dNDUFGBHCttuluzdFrt1HeugZE1nswQxbMdEzQsA8RRvSWqx4dMzPRvgA9yZOhxF86hTVHr5VC23hzgMNiL6LPaEKpAI7x7oJnXQsSepjWsFbt5bUHjGvmePxrXb77NuW8KS9nU3FHaOUZhLg6QSRwA5VlMUYQ/nnWX6GpsbZT16X7gOI/6TNZFxqRQ8vMmdC+g/CTjbj8kwxX1e5bI+CNXa4rkf0E2u/i25C3YUepuk/IV1b9KHSo17gZaPkPtB6ZSUjhWgBTf6QKS1+dAY8fwpEMp6GHNiOkVFxoOX11pf6Oh46nqSZo7bakDgNJ5k8/SrFQw4MhWKnkStS0SdKFWaEET1oUDwvOMeN5SdRXHABJ4ASfIUdVW9GJKYW4RxaF/iMH4TWqBcVxpvYKO8r7u8jkykActJMeNSMDvODpcWP2hMe6sjh8TT2IaBPL5UXaJtNo8fs1NXit8MPbu27bMQLrFVf7GfiFJ5T14aVd1yXaVntEjQlSGXzEg+8Ej1rZbm7xdqotOZdVlTzKiAZ8pGv5NCtRfU6Dw8YyJ26/3NRRGjojVJlQnaBPSuXNhkv4x3zFyWYsQZA70BfEcR5Ctjv5fjBXFlh2pFuV4wx115aA61QbH2ctm3Kj2tf61jeks20BR1mpokoFz8JZtjW4P3uEnhMVX7Q2iyqSw0HAzy46zw6Ut7+tKKZ5URw1kSNeUc6xMepzM1HmPBFXmpE3W3zwNuEN/PfusWYKl0qvQTly6da1w21bPDX3fjXO9gbl2sNiLl1i8t7KqiBFHOBmHPWI05Vp7xCEkXs08snD10kco1PjXohmAAoivrEsuBWYnm/pKbeyxde+jLopJGUlj2mZpKlBoyKoJ9W8KYubLuKHSycqXT9Zmy5gTAbJliJEjjB4QKd2rtbvFEADsdI6nURGvQ6VpsZs6wqZy11DAng5B4QWYHn+1VFyF9xBqvOPeOcSop+XF+/wD8mHTYlwXogLb7G0HPJryBhmUcSIIEkAmrG/u8ntJcuJI9kNDehDAEHoakveXk/acNGSWjj9iYPgIAqWuAJy3FI1BAViV5xPeEz4HkeM6VwHi+orc/GhAZ87428WyPgt/Splts4K4mDEl2+vBUvBce1EkHUSAYjlWV3M3ZXF7QxAuTkFhnWddXurEzMx31PiproG1bb3kNsojpIOZLhBET+qwbrw6Gspb3exVm529pFVdQrTccwTJjOwAMnhHE8eujp8ZTAcWRhuvjnsfhMHPnbJqfFAJFc8Vzz2NSLi9yriXYsx3IIPCCCSI5chWywW9jrbAxCm2/A/qk9QfzFZj+3cRbuEdnf7QcQbJgjqJGo8QfWpdzfyzBTF2TbMHiC2oGkoBmXXzjrRf+uNQCwb53BFsWZvZKn4VJW1d8FgwdIMEEmT4VyjezHFnGpLMS7eE6Af0/GuhbBw2Hv7MVnuK2JQ3FuxdBOZXaCADBBXKQRoQay4sqZBAPgdfnSo1LIafmo4mkQjcneZnBXbwHsgr4yPlXoPYxvHD2+0RbblFm2CGC6GFngSBHAR58a55g9yXu281uB4cq1WytqXrSJZIVOytqjn7TN3Y7x9kAA6R7qV9JZ8GoxpyeL4PvHaFwaTUKzAAC65l9iGHZOt77QPehQMvLiI04+k1wja1ormVuKuQfGCYIjkRBHga3W/W374RUs3J7xzQFMKPZALDhyjxrD7N3SxuLZrww9+8M0l8pgkcpMZo6CaJ6HU4tzBvVfsT0I/PtKavGFAQ+0veuCP7nYPoQtxhMS/W+F/htqf8AnrfGsr9F2z3sbNi4jW3e9cJVwVbQhdQQDrl08IrVGu177sxqRplpBEEUg0sikmkQQOojJs9IkuaNWjSgaE0QsSoA85UCjZkrDez6n5mhR4cd0fnnRU4YAdJYVmd+r8Wra/rMT/CI++tNWK34vzeRf1Un1Y/gBWgnWG0K7s6+6UWEGgNO4/ElLNwrGYIxE8JymJ8JqPhW0Hr86LHa2yp4NCn/ADEL99GM9EVt+YzhyWUEiCQJHQ+lbTcns1VlyhbxkluJdAR14AFhpw1nnWE3huXLWGe5ZALoswde6DqY5kCTHhWM3V+kG/hsat+67XF9i6vI2mIJCqNARow0kxHM1VuRM/0jmXZs7mel6RcuBRJIA8SB86rdr7VIwN3EYeLrDDvdsxqHOQskdQdKwP0f7sW9o4P9KxV69duXLlwMFuFMuRyoGZIcyAG9qO8IgUvMKpr95LlnEWxbW8hIdWKqysWC6lYB0nhNVeIvjy+X9KkYzdjDYQKbNshzK52e5cbLoSJuMTEx7qrLrddPkfXlXl/SzXm2+Qm1ol/5yJjbh18PzHrWf2fvHfXGJaKlu0JHllUnNPkBPvq9xxKrEZhzXgf8p5+Rqv3Xw6virrh3Jt2T3DbZSuZl9pjpHd0jjrwiqaNQzV2mq5C4GYiaR94LSIe1lCBzB49BHH0rCbS+kJe3RGR7dknvsVOYL1CxPwnwrS7wYwJZOoBJEDrDCY9DWU3n2Yt5M0a06yorBXFiZ+O2UsvBm+2dsrDX0FzDsGLj2w+pAAEBhMAR7I901drsp8pUt3W4hiz6dNQIFedtm7UxGBulrLlde8p1Rv3l5+fHxrpezPptt9j9dbdbg4hRnB8VYkR5N7zTWyh0sRJ9xI56TepsrIsBiB4COOvEk0s2NI4jx1rP295cVetq9qxCuAy9o6p3SJBhVc8KDnGNxe0n+8f71+VKtlHT8+kIMbdzLq/ggygHQAyCOIPH19aitIJlkA5Q0gnmSjKVBPMVVHZd5vaxDf5EQfzBj8aH9hr9p7redxgPcpArv1bAUPz7SxwKfalj26qNXAAMwB3Z8A2g9K55tn6Pdn3bzXBeuKXYsy5kYFmJJP6w1M8a2i7Esgz2ak9SJPvNSBYUcFA8gKodZluwanDTYgKqcqP0Y4ZZY375Uaki3Gg46kRV5g9mYW5lWyCMkAkkksBzMnj46Vp95ny4LEHhFl/5TXOd2MUwvLA4mIq4yZMylnPSSFTGaUTsGDwrJYPZKC4HdB4E8/hWew+FNxrty7ae2crhiwZQXPdEBoBHEyNIA61qbF1kREUZrjCQOQH6zdB86RtLZBa0xJzuRAJ4An9VeA+dJndkNY+3ft/skZasef7zPbU2PYuYO2i5SwA741APP8zW03ZS3aw1u0hBCLGkceJ4UvZ+z8uHS2eSgVLGBUgSBI4HgR5Ea09jw5VO4N+4iDsCKisRypilMhTnmXrzHn+NGVqrO26mFGcvSNEUk0phSTXXCRBoiP60DRirq9TmW5PQaDyoUYFCnR0i0l1zzeq7mxdzwyj/AEiuhTXnOxv8xv3TdBa3cvO6tHeRHcsARzUA8OI8eFaSGjGfR7qmW28puMOeFQds44KbYOma6o9Zn7qe2ViUdQ1tg6mSCGJ1kkjXUa8uXCBWQ32vk4rCqDpnLeoKwfdRGNC56C6Nj3fUzdWbgYeB41yPaODUksnCTHkDW43i2obGFYrIZyEUgeznMFvCBPHnA51hLmIyIFWIER5cKt2MxvSZXeEHadZ+iXe4WsE1nEkgW2+oOVmzW2klYWT3WniBoygcKLdXaSbNxWMyz+g3mFyyDFs235iLmUBcvd46C2niaqvor3XXE4dsRiy13M5W0naOEQJIaURgpkmIYHRQedafeX6O8E9gdgmHwl60wuWrgVF7y6w5jvL5zBAMHgVCeZmRra30lYe/lCG3Kz/71tiZjlazGqPHb85BJQRw7wvoDPR3tBSau9jbzHEWiL6WkuWDBayRkuTIDKF0AOWePPlSr2MRlIcsVOhAgz5yI/PuzdRpFfJuZAfiSD9praVHOMbT9LlPs/eRb6F0Cwph1dlVkPjPLoRNTtlbw2hfuLcuIpezltAZmzkmT3gIBGUaftVjsOF2dta3AUYbEgKMwDC3JAgTzVog8ALnAxXSn3SsviBiZY3MuXUysaRAPsxB4RxOldj9Hqj71MZOdWQpkFHoa/O8ze8Tg27oOha2MniQSSB48D/2qBbUm3B6VusXgdIIkVQYrACSF08Px6eVRqdK5orJ04WqBnNNu4KGmNDVBdt6HyNdHxmBFzMI1BIPgazeL2GROlCxZ9vqt1EFmwndYnYtk/8Ap7P+yT+QVKJqHsk/3ez/ALJP5BUkmkG6mVqJJpM0CaTNUlqgojQmiJqplpSb0k/oF7NElIMTEkgaTWU3Awq9q95/YsLmPi32QPH+laH6Q7sbOveJtj33UHymqHc65kGEtEZu2c37viiR2anzOX+E00iM2Gl7mv5MWzNTVOxbCwhW3nf/ABbnef8AZH2UHgB8ZqXil4RR4bFK47p9OdKvnhT2wY8e0doiDbXEpfjiKeW6DUbNQqq5CJJUGS6ayZTpwpNtzIp+iMBlX3wZFRDWgaZbC08Gg+B09eVLNQqq45HMkMRK9rJ6U9Yw8ampNJNSuIA3LFyRUKjoiaFGlJJZwOJA8zXLt+fovwt9nvYW8li+xLMhJa1cY6kwJNsk8xI1JymrrOTxJPrTTCKduCEwu4+Bu4ftrN5GQq+YTqpDLlJVhow7o9+tVO+N8LjMOWaFUNExlBJESeUxxPSui4u8sQSAeQJAPurnG/mHF0hJhgARx5sJ0H7Kn4UTcCs3cGcrpt46r/HMsd4d60t4C8jWhdF8i1PRgudWB4CG1BE6gVzOxjS5CATm01Me+tdiNpqthbCWVNtAAO0AMkalio0kmTx51jsdZbtiyqBqDCiAPCBw4GqI9k1MPNn8bIX85p93dsPhrr2S7ZHMjUgFgIBgcyoAPitW+M2uX4mR0rEXNpq4WRDLz6/dM61oNlYQ3f8ADIuT0Inyg0XHSmzIsniWWG2/2JmCVJGYDoPnWy2VvBhLkHtkEDVScpnxB1rHjYFz7Sqv7z20/mNM3MHZX28ThVI4jtC59yK1S6oxsmO4NW+JdvabTfPZVnF4N1Rk7Ve/bhh7Q+zM/aEr6+FW30db1DE4O2WP1ijK/UldM3qIPrXJ9o3MKtslLhvN0XDuF/jePlWawO12t3S6llM6ZWKkeoND2jsZzapWayPrPUz3xHGmL9hXBnpxHEetci2Jv7iPqzdIW2ASwVSXcx3AzOxjl7Ma8q3ey9vNfS3cHG6AUtrGVARJzEGXI4kmBwECYIg4PEcxoGG5DM7vHgXwmIRgS1q6zAkx7ZLMFIHReB5wak3sOGWaud6sPmwrggkrBHgUIYn4e4moOFtyvpWLr1CvY7xoMaszQ7P/AMG2OiL8BFPk0xgv8NP3RThNIQXeFNFNETSZqskRWaiLU2z001yoJhAszn0lk/2ewHFrloDzzg/dVVu5rtEgcLdq3bA6aZz/ADCpv0iXvqMOv62LtA+QDt8wKjbpJ/f8Qf2wPcqj7q1NIPVHz/j+pn6j251HZTRdEc5+R/Cry9yqi2N/ijyPyq7vGm8vSJjrG6EUKKaVhItRqKk1GtampBMUfF0g26yDibgdntngVieh6/H4VC2ftslRm1OobwZTDCfMGmVv/WZurfOq0NlxV+31y3VHg4hv9StXezlrzH2kVxNdZxCuJUzSqy6XWUyDFXezcabimeI+NGIkRW0MVkUHxj4GhUHeC57C+Z+78aFZ2bUFHoR/DhDJZnLbm8GIY+3l8FUAe8yfjTF3GXX9q458Mxj3cKCpRlIpsuTPLnIx7yErBHVoUkGYI0Mcj1pjaWKDElbaWwRqFAEwZqVfFVeLU1ZWNVDY8+RVKA8HrKrFNPOoQuMAQDodSNOMRzHTpUu+pmmOy8KYU1LKa6SBb2evrU7CbKtgyQT6kfKgzBTqQD4kCltfEe0vvqxLGWpj0ihhLIk5QT+1LfzVQWcQVvSIAznTlBMR7qsWxazGaaqMQxzHwJj3k/fRUB5uXUHvL04onnOtNu9V9nGBVjUnw8aNtojoars8pG2W1jFSpHAgfDrXadx0UbPwzAAE2LYJAEnu8J8TJ9a8+HG6HTjznlz5V2D6PN57a7Oths5NrMpCqW1BJXh+yV99dtGPkzU0bljt900u9DE4a6Oik/CqrZuJBQeQqv23v9Z7Fj2d4hwwEhV4Fl1zNpw8eIrEYHe26VAzBesAfMyaR1WBs1ER3LqceIAHr7p2vBt9WvlTpNVW694vg7LEySmpPPU1ZMax2WiRCKdwBiWamzcjjRM9M3X0qtQ6rFi4ShuBGNsRLQYAOk9Y6ngIM8DFJtPHXO0hHUKF1Ii4CdTxTNy5VYYAO9q8Ufs1RGNwa95VkajmIHxqRg8Zet2lBtqOxvoZMgkPKZco9oSw1/aHGvR4/RuCt3P58ocN4ZJ4Pavj8fzmY/aGHuYoKGKOLLdqO8tuCoOozAFuelT9iYM4e+9y8Dba93ofReAEqQCIjl+Nbdt2rbO7XAzFmnVioE8VVUIjL0JbQVRbwbNNm7bZ2a4jAe0zEhQfZkQSImOfzLGPTYl4WD8fT6ptm0X8KPTsR/QllsXeNGvZUV3IDcMgkAH2czCa1aYgXEV1Mqyhh5HhWI2ps23durbw7WyFts5ZUzS3JWK6chGmk+NWG7G0yqiw3tWyR1HEnTqKBq8aoliJZtPj2h8fHuPXvzNRNFSA1KFZsRjuH40jal6LZ8dPxpWGPGkbSslk05GaZxdIJusoSarttXcm0LDcrtpkPmpzD+Y1YutVG+OlzCN+rdj3iKpn/wDqnznCWbGrTYX2/T76qmarXYI0fzH30wekiQ9u3Jux0AH3/fQqNtC5muuf2j8NKFYOVrcma+MUgE58q0oigFpajrWlPEyNcszUHFYQ9KuYomszXBqnAzLnZs0obL6CtIcMKUuHAq/iGX8QzmT4Vr2IUBCG4OCDCxPE1PubtPH2Y8yK2uLyIpZoA6mOPLWsrj9qm6SEIS2vtXD8lHEn86U0uRn5HAjaMX9Y8CU2Iwluz+3c+APh+JqvTXVgPa5jWrfDYF7xjDoQvO43E+M/cKucPuZbA+sJdjxMkD0opzKvWWbMolDd2Ml1MyaOBw6+f41HsbEfoB8aucZsJ8Oc9olkHEcx/SnsDtVCyg/bMHwIEz8IrjkJW1li4ZdyypbYLROXOR9mcs+ta7cLZ9xbd0G3kDXJVZmIUSJ91SBZXkK22z8AqbPRgpuFw4ItiWUlpniBIAjzJpVmOZShhNDqCuUGukw+8u6/6VaQIyrcsi40NoGz3CSJ8Aszy51grewcRaulHtOCOOhI85WRFdwtvbthAHN0oWK2wloXEcqRqQ+fUEiTPppTO2trItvOqPauoCqKxGdsykMwCGW4gAOQg4mIBo6NsXbG9QVysX6R/c0RgLA5hI9xNWbmqrdMscLaDRm10HAd8wPHkJq/GAYorKoIbgcwAiJ1kfDWsoYDlZuY4uZcaL34EqnamLz6Vf3Niho1IIMxoJ04NHLWay+8o7AcSVYiCDB8RPWJPjB6VLaBwRRBHujmmzpnYIvU+cptpbR7JSZiGMn108D5VI3X3ru33ctcRr6wFVlHeTMGEELlVgQADxM+tV2yLX6WVttH1rRqY1kkdfDWrS/sSxhLly2Lf1ggF8zAEFVaMpB6jXwr0Cq1jnipsZQhrGRzV9Oa+faarZG0YvXbjP2lp5ZQz94GZUQegJHpNQ97NpJduqudFS2p1EtziABxJAWBWd/T2RGChSGIJ7mYwCGAnmpjUR7pmmyAB2jwGYzlg5csaQszOs8Y98UWubiyaILl8T5CvhKjD78XMLis1o92ClwFTrJHLqsCPXrTdvfG5Zx2YgsuYAg6EmBmIPDnMfKtHsTYFrGduIAuLbzoxRTJ4QfhrqRXP9uYvMZHsi+COutpaTy4yVIJuRq1Uh/MVfHauJ6L2btO3iEDIdYBI4MPMVJa0RXKti7QZUtsjFTl0IrcbG3uDQt6Fbk/2T5/qn4eVZAcNw3BmNl07JynIl9wRqZs44jjqPjUm+uZDHPhVYRRGtaqAQBgbkjGYEMMyc+I6+PnWT344WvC6n81bK00Wvz1qj3l2YtwWF4MbgM/HUVVm3ZBfYfeCrmMkaVcbIGW0zHqT7hTC7LeYMR15VKxwFuwwHSPeYPzNNO1KTIUWQJnWahTZahXn7mzUyC0oCkrSxWsZ4SCKUBQowKiRCAmjAo6FROma3yxqqqW3LKjSSR1UiBNVW7GwBeti5ekoCciHgRPtHrrW1uoG0IB8xNINujjNSbRDeLSbRG1tqoAUAAchRMs07kostBuDkcpWU2nhvrGRMKxfOCLoJCxIOnL2dD61sWFNMvSi48mwwmNykbt24AHQU9bvss5GZeuUkT5xx5UMtEBQpWyOYy2sk6niSeNINPlaQRVp02O5glbY5DOT5Anh4zFbDCXwHysPq0grqIOeeI56/GuZbN252KLCmVM+BEzHzprD7057rr2hZSwZBOongB5Nmj0rQ0AU2rdz/tzQyMXQMh9lRf2r6zqu08i22d08Y1PGAPLlwrmf0g7RkOJAC25VdS0oc4JPAayI6GrS7voVBFy5HZ+3niegAiI68K5fvvvUtwuts+2QD4KDm90n4mi5cG3ICI3pNTtpjYImo3Qb66zl1y3h7gwn3Ca0G+ZjFtBklEJPpln/TWM3S3jtlVe6FSGkaiNCSG8xofMVod7t58LcxAa3iLLDswDFxOIZz16EU0lCrnrvGV9QmS+Cp56eRlfi72VCdSR08j8aF98xE9I/wC1U21N5LIRouKxynKAZ1IIB7vjT17eHDk924kSftKIHLielSWFmOrqMO+t46eYm5+j2/8A3p14TYb4Mn41yDbVxip0Ol4zqDJVFUxEc59/OttuzvxhcLiDduXQV7J1hO8xJKkAAfu8azmz9gttJrr4a5F2yxuCyTDOjsTKHhmAABB0OnCdVszgesekwvSWZA7lDdhehHvuazdsk4a3PSrImj2HtO1cRcPeHY3kMDNoGPTvey3galY3AtbOtYORCDuHSC0+pTKoo8yXsbeO5Y09u3+qTw/dPL5VssFjrWJXMh15jgy+Y/IrnEVb7EwBUi87G2iagyQW/wDz8+FUGfYPW6SufElbuh+827LJCDgONQMac+KtryWSagYPfG0C3aDICe6xOh/e/VqdskZ3a7xnh5UXF6w3dz9PdEGRk9qW5NVW37sWwOrfAAmrMmqHeK7qi+BPvMD5Gi6g1jMnTi8glQWoqTNHWPNaZUGlqaTFKFbBng4qaMUWU0rLVZ0NaDCiyUoLUSIiKJlp00g106MxRE06aS1dOiIpAWnSKBNTJjRpEU9lpDCunRlqGWlE0XGukxsGqLaO7hZs1l8hPFTqPTmK0arSGWKIjlDYkhivSYu/sXGEtJTVQskk90agDNMc/fScJuWS03XnnA5+prZ3BTJbpRv1DmF8ZzKXFbu2nCgr7OggkfKq+9uck6Fh7j861eSabdYqozOO8gZGHeZcbnJ1Y07c3VtEAAEeRq/ahNT4z+cnxG85nE3Ttc83vq22XhBhyGtSjDgwOvvqWy0061VsjNwTILse8vX3pS6AuLw634EZ0hLvzAPvHlVngt9dnqvZtcxAjgt1WJUdA2XUeZNYlj50i/bDCCAfSheEvQWPhD487IbnUbeNw8C5Zti4G4MTKg+XBT4RVbtLazXPbPDgvKuf7OvXMO2aw5WfaU6o3mDx+davB4tcZ3WgPzUGGHUp/wDIPA6+VBOkF2D+82NLrUY+v1kHG4o3TlHCtHsDbVzCgKO8nNTw9P1TVe+yeweGgzqrDgw5Hw8qFyqcqZrUrjnkTpOy9t28QO4e8OKn2h6cx4iqjblybx8AB9/31i0uFSCpKsOBBgg+Yqfa2+SfrdSftR8wPurszF0qBx6cI9iWhNCmxcBEggg0VIxmZ5G4U4BRUK2DPAxQNKBoUKpIhmizUKFdOhtRA0KFRIictJiioV0mHNJJoUKmdCL0iJoUK4SRCCDhRtbihQrpwiYpLChQrpMQwphhR0KkToUa0TCjoVaTG7lNRrQoVMmENYpBoqFTJiLn3ffTBOtChVhJEaakhiDIMEcCNCD1BoUKIJM2O7O22xGa3dUMVTMHkgmNII4E+PvnjUraFgW3yjhy8NYoqFAzD1bnofRrsw5PnIrGmXWhQpQTXja457fsmJ9R7jR0KFW2gyJ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r-Latn-CS"/>
          </a:p>
        </p:txBody>
      </p:sp>
      <p:pic>
        <p:nvPicPr>
          <p:cNvPr id="15375" name="Picture 26" descr="http://pedagogkacarevo.files.wordpress.com/2013/11/ucenje-u-sob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400"/>
            <a:ext cx="27130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9" descr="13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7" y="1943100"/>
            <a:ext cx="593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strips dir="rd"/>
      </p:transition>
    </mc:Choice>
    <mc:Fallback xmlns="">
      <p:transition advTm="7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3260</TotalTime>
  <Words>1318</Words>
  <Application>Microsoft Office PowerPoint</Application>
  <PresentationFormat>On-screen Show (4:3)</PresentationFormat>
  <Paragraphs>142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 Black</vt:lpstr>
      <vt:lpstr>Calibri</vt:lpstr>
      <vt:lpstr>Comic Sans MS</vt:lpstr>
      <vt:lpstr>Times New Roman</vt:lpstr>
      <vt:lpstr>Trebuchet MS</vt:lpstr>
      <vt:lpstr>Webdings</vt:lpstr>
      <vt:lpstr>Wingdings</vt:lpstr>
      <vt:lpstr>Wingdings 3</vt:lpstr>
      <vt:lpstr>Facet</vt:lpstr>
      <vt:lpstr>PowerPoint Presentation</vt:lpstr>
      <vt:lpstr>Школа и родитељи имају заједнички задатак:  да помогну да се дете/ученик формира тако да буде одличан човек,  а уз то не мора бити одличан ђак</vt:lpstr>
      <vt:lpstr>PowerPoint Presentation</vt:lpstr>
      <vt:lpstr>PowerPoint Presentation</vt:lpstr>
      <vt:lpstr>PowerPoint Presentation</vt:lpstr>
      <vt:lpstr>   ☺Дете треба да је припремљено психички и физички </vt:lpstr>
      <vt:lpstr>☺Развијајте позитивне ставове детета према школи и учитељу</vt:lpstr>
      <vt:lpstr>PowerPoint Presentation</vt:lpstr>
      <vt:lpstr>☺ Развијајте РАДНЕ НАВИКЕ детета  како би лакше обављало школске обавезе</vt:lpstr>
      <vt:lpstr>PowerPoint Presentation</vt:lpstr>
      <vt:lpstr>☺ Укључите дете у све активности примерене његовом узрасту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ФИНА  МОТОРИКА  је неопходна за добро писање  Развија се кроз све активности за које је потребно скупљање и опружање шаке: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PEDAGOG</dc:creator>
  <cp:lastModifiedBy>Direktor</cp:lastModifiedBy>
  <cp:revision>484</cp:revision>
  <dcterms:created xsi:type="dcterms:W3CDTF">2008-03-03T14:23:13Z</dcterms:created>
  <dcterms:modified xsi:type="dcterms:W3CDTF">2025-03-17T08:37:55Z</dcterms:modified>
</cp:coreProperties>
</file>